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85" r:id="rId3"/>
    <p:sldId id="286" r:id="rId4"/>
    <p:sldId id="287"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79"/>
    <p:restoredTop sz="91361"/>
  </p:normalViewPr>
  <p:slideViewPr>
    <p:cSldViewPr snapToGrid="0" snapToObjects="1">
      <p:cViewPr varScale="1">
        <p:scale>
          <a:sx n="112" d="100"/>
          <a:sy n="112" d="100"/>
        </p:scale>
        <p:origin x="248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image" Target="../media/image6.png"/><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9/10/21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063375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77713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255084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40176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7EC245-C696-BC48-A093-09C31B30B067}"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238292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EC245-C696-BC48-A093-09C31B30B067}" type="datetimeFigureOut">
              <a:rPr lang="en-US" smtClean="0"/>
              <a:t>9/10/21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91091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EC245-C696-BC48-A093-09C31B30B067}" type="datetimeFigureOut">
              <a:rPr lang="en-US" smtClean="0"/>
              <a:t>9/10/21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7653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EC245-C696-BC48-A093-09C31B30B067}" type="datetimeFigureOut">
              <a:rPr lang="en-US" smtClean="0"/>
              <a:t>9/10/21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4353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EC245-C696-BC48-A093-09C31B30B067}" type="datetimeFigureOut">
              <a:rPr lang="en-US" smtClean="0"/>
              <a:t>9/10/21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89480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EC245-C696-BC48-A093-09C31B30B067}" type="datetimeFigureOut">
              <a:rPr lang="en-US" smtClean="0"/>
              <a:t>9/10/21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98100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EC245-C696-BC48-A093-09C31B30B067}" type="datetimeFigureOut">
              <a:rPr lang="en-US" smtClean="0"/>
              <a:t>9/10/21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888236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EC245-C696-BC48-A093-09C31B30B067}" type="datetimeFigureOut">
              <a:rPr lang="en-US" smtClean="0"/>
              <a:t>9/10/21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D4D64-6D6A-A949-85F4-7FD739F6565F}" type="slidenum">
              <a:rPr lang="en-US" smtClean="0"/>
              <a:t>‹#›</a:t>
            </a:fld>
            <a:endParaRPr lang="en-US"/>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2.bin"/><Relationship Id="rId4" Type="http://schemas.openxmlformats.org/officeDocument/2006/relationships/image" Target="../media/image1.png"/><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6" Type="http://schemas.openxmlformats.org/officeDocument/2006/relationships/oleObject" Target="../embeddings/oleObject18.bin"/><Relationship Id="rId21" Type="http://schemas.openxmlformats.org/officeDocument/2006/relationships/image" Target="../media/image12.png"/><Relationship Id="rId42" Type="http://schemas.openxmlformats.org/officeDocument/2006/relationships/oleObject" Target="../embeddings/oleObject33.bin"/><Relationship Id="rId47" Type="http://schemas.openxmlformats.org/officeDocument/2006/relationships/oleObject" Target="../embeddings/oleObject38.bin"/><Relationship Id="rId63" Type="http://schemas.openxmlformats.org/officeDocument/2006/relationships/oleObject" Target="../embeddings/oleObject50.bin"/><Relationship Id="rId68" Type="http://schemas.openxmlformats.org/officeDocument/2006/relationships/oleObject" Target="../embeddings/oleObject55.bin"/><Relationship Id="rId84" Type="http://schemas.openxmlformats.org/officeDocument/2006/relationships/oleObject" Target="../embeddings/oleObject69.bin"/><Relationship Id="rId89" Type="http://schemas.openxmlformats.org/officeDocument/2006/relationships/image" Target="../media/image24.png"/><Relationship Id="rId16" Type="http://schemas.openxmlformats.org/officeDocument/2006/relationships/oleObject" Target="../embeddings/oleObject11.bin"/><Relationship Id="rId11" Type="http://schemas.openxmlformats.org/officeDocument/2006/relationships/oleObject" Target="../embeddings/oleObject8.bin"/><Relationship Id="rId32" Type="http://schemas.openxmlformats.org/officeDocument/2006/relationships/oleObject" Target="../embeddings/oleObject23.bin"/><Relationship Id="rId37" Type="http://schemas.openxmlformats.org/officeDocument/2006/relationships/oleObject" Target="../embeddings/oleObject28.bin"/><Relationship Id="rId53" Type="http://schemas.openxmlformats.org/officeDocument/2006/relationships/image" Target="../media/image18.png"/><Relationship Id="rId58" Type="http://schemas.openxmlformats.org/officeDocument/2006/relationships/oleObject" Target="../embeddings/oleObject45.bin"/><Relationship Id="rId74" Type="http://schemas.openxmlformats.org/officeDocument/2006/relationships/oleObject" Target="../embeddings/oleObject61.bin"/><Relationship Id="rId79" Type="http://schemas.openxmlformats.org/officeDocument/2006/relationships/oleObject" Target="../embeddings/oleObject66.bin"/><Relationship Id="rId5" Type="http://schemas.openxmlformats.org/officeDocument/2006/relationships/oleObject" Target="../embeddings/oleObject5.bin"/><Relationship Id="rId90" Type="http://schemas.openxmlformats.org/officeDocument/2006/relationships/oleObject" Target="../embeddings/oleObject72.bin"/><Relationship Id="rId95" Type="http://schemas.openxmlformats.org/officeDocument/2006/relationships/oleObject" Target="../embeddings/oleObject75.bin"/><Relationship Id="rId22" Type="http://schemas.openxmlformats.org/officeDocument/2006/relationships/oleObject" Target="../embeddings/oleObject16.bin"/><Relationship Id="rId27" Type="http://schemas.openxmlformats.org/officeDocument/2006/relationships/image" Target="../media/image15.png"/><Relationship Id="rId43" Type="http://schemas.openxmlformats.org/officeDocument/2006/relationships/oleObject" Target="../embeddings/oleObject34.bin"/><Relationship Id="rId48" Type="http://schemas.openxmlformats.org/officeDocument/2006/relationships/oleObject" Target="../embeddings/oleObject39.bin"/><Relationship Id="rId64" Type="http://schemas.openxmlformats.org/officeDocument/2006/relationships/oleObject" Target="../embeddings/oleObject51.bin"/><Relationship Id="rId69" Type="http://schemas.openxmlformats.org/officeDocument/2006/relationships/oleObject" Target="../embeddings/oleObject56.bin"/><Relationship Id="rId8" Type="http://schemas.openxmlformats.org/officeDocument/2006/relationships/image" Target="../media/image8.png"/><Relationship Id="rId51" Type="http://schemas.openxmlformats.org/officeDocument/2006/relationships/image" Target="../media/image17.png"/><Relationship Id="rId72" Type="http://schemas.openxmlformats.org/officeDocument/2006/relationships/oleObject" Target="../embeddings/oleObject59.bin"/><Relationship Id="rId80" Type="http://schemas.openxmlformats.org/officeDocument/2006/relationships/image" Target="../media/image20.png"/><Relationship Id="rId85" Type="http://schemas.openxmlformats.org/officeDocument/2006/relationships/image" Target="../media/image22.png"/><Relationship Id="rId93" Type="http://schemas.openxmlformats.org/officeDocument/2006/relationships/oleObject" Target="../embeddings/oleObject74.bin"/><Relationship Id="rId3" Type="http://schemas.openxmlformats.org/officeDocument/2006/relationships/oleObject" Target="../embeddings/oleObject4.bin"/><Relationship Id="rId12" Type="http://schemas.openxmlformats.org/officeDocument/2006/relationships/image" Target="../media/image10.png"/><Relationship Id="rId17" Type="http://schemas.openxmlformats.org/officeDocument/2006/relationships/oleObject" Target="../embeddings/oleObject12.bin"/><Relationship Id="rId25" Type="http://schemas.openxmlformats.org/officeDocument/2006/relationships/image" Target="../media/image14.png"/><Relationship Id="rId33" Type="http://schemas.openxmlformats.org/officeDocument/2006/relationships/oleObject" Target="../embeddings/oleObject24.bin"/><Relationship Id="rId38" Type="http://schemas.openxmlformats.org/officeDocument/2006/relationships/oleObject" Target="../embeddings/oleObject29.bin"/><Relationship Id="rId46" Type="http://schemas.openxmlformats.org/officeDocument/2006/relationships/oleObject" Target="../embeddings/oleObject37.bin"/><Relationship Id="rId59" Type="http://schemas.openxmlformats.org/officeDocument/2006/relationships/oleObject" Target="../embeddings/oleObject46.bin"/><Relationship Id="rId67" Type="http://schemas.openxmlformats.org/officeDocument/2006/relationships/oleObject" Target="../embeddings/oleObject54.bin"/><Relationship Id="rId20" Type="http://schemas.openxmlformats.org/officeDocument/2006/relationships/oleObject" Target="../embeddings/oleObject15.bin"/><Relationship Id="rId41" Type="http://schemas.openxmlformats.org/officeDocument/2006/relationships/oleObject" Target="../embeddings/oleObject32.bin"/><Relationship Id="rId54" Type="http://schemas.openxmlformats.org/officeDocument/2006/relationships/oleObject" Target="../embeddings/oleObject42.bin"/><Relationship Id="rId62" Type="http://schemas.openxmlformats.org/officeDocument/2006/relationships/oleObject" Target="../embeddings/oleObject49.bin"/><Relationship Id="rId70" Type="http://schemas.openxmlformats.org/officeDocument/2006/relationships/oleObject" Target="../embeddings/oleObject57.bin"/><Relationship Id="rId75" Type="http://schemas.openxmlformats.org/officeDocument/2006/relationships/oleObject" Target="../embeddings/oleObject62.bin"/><Relationship Id="rId83" Type="http://schemas.openxmlformats.org/officeDocument/2006/relationships/oleObject" Target="../embeddings/oleObject68.bin"/><Relationship Id="rId88" Type="http://schemas.openxmlformats.org/officeDocument/2006/relationships/oleObject" Target="../embeddings/oleObject71.bin"/><Relationship Id="rId91" Type="http://schemas.openxmlformats.org/officeDocument/2006/relationships/image" Target="../media/image25.png"/><Relationship Id="rId96" Type="http://schemas.openxmlformats.org/officeDocument/2006/relationships/image" Target="../media/image27.png"/><Relationship Id="rId1" Type="http://schemas.openxmlformats.org/officeDocument/2006/relationships/vmlDrawing" Target="../drawings/vmlDrawing2.vml"/><Relationship Id="rId6" Type="http://schemas.openxmlformats.org/officeDocument/2006/relationships/image" Target="../media/image7.png"/><Relationship Id="rId15" Type="http://schemas.openxmlformats.org/officeDocument/2006/relationships/oleObject" Target="../embeddings/oleObject10.bin"/><Relationship Id="rId23" Type="http://schemas.openxmlformats.org/officeDocument/2006/relationships/image" Target="../media/image13.png"/><Relationship Id="rId28" Type="http://schemas.openxmlformats.org/officeDocument/2006/relationships/oleObject" Target="../embeddings/oleObject19.bin"/><Relationship Id="rId36" Type="http://schemas.openxmlformats.org/officeDocument/2006/relationships/oleObject" Target="../embeddings/oleObject27.bin"/><Relationship Id="rId49" Type="http://schemas.openxmlformats.org/officeDocument/2006/relationships/image" Target="../media/image16.png"/><Relationship Id="rId57" Type="http://schemas.openxmlformats.org/officeDocument/2006/relationships/oleObject" Target="../embeddings/oleObject44.bin"/><Relationship Id="rId10" Type="http://schemas.openxmlformats.org/officeDocument/2006/relationships/image" Target="../media/image9.png"/><Relationship Id="rId31" Type="http://schemas.openxmlformats.org/officeDocument/2006/relationships/oleObject" Target="../embeddings/oleObject22.bin"/><Relationship Id="rId44" Type="http://schemas.openxmlformats.org/officeDocument/2006/relationships/oleObject" Target="../embeddings/oleObject35.bin"/><Relationship Id="rId52" Type="http://schemas.openxmlformats.org/officeDocument/2006/relationships/oleObject" Target="../embeddings/oleObject41.bin"/><Relationship Id="rId60" Type="http://schemas.openxmlformats.org/officeDocument/2006/relationships/oleObject" Target="../embeddings/oleObject47.bin"/><Relationship Id="rId65" Type="http://schemas.openxmlformats.org/officeDocument/2006/relationships/oleObject" Target="../embeddings/oleObject52.bin"/><Relationship Id="rId73" Type="http://schemas.openxmlformats.org/officeDocument/2006/relationships/oleObject" Target="../embeddings/oleObject60.bin"/><Relationship Id="rId78" Type="http://schemas.openxmlformats.org/officeDocument/2006/relationships/oleObject" Target="../embeddings/oleObject65.bin"/><Relationship Id="rId81" Type="http://schemas.openxmlformats.org/officeDocument/2006/relationships/oleObject" Target="../embeddings/oleObject67.bin"/><Relationship Id="rId86" Type="http://schemas.openxmlformats.org/officeDocument/2006/relationships/oleObject" Target="../embeddings/oleObject70.bin"/><Relationship Id="rId94" Type="http://schemas.openxmlformats.org/officeDocument/2006/relationships/image" Target="../media/image26.png"/><Relationship Id="rId4" Type="http://schemas.openxmlformats.org/officeDocument/2006/relationships/image" Target="../media/image6.png"/><Relationship Id="rId9" Type="http://schemas.openxmlformats.org/officeDocument/2006/relationships/oleObject" Target="../embeddings/oleObject7.bin"/><Relationship Id="rId13" Type="http://schemas.openxmlformats.org/officeDocument/2006/relationships/oleObject" Target="../embeddings/oleObject9.bin"/><Relationship Id="rId18" Type="http://schemas.openxmlformats.org/officeDocument/2006/relationships/oleObject" Target="../embeddings/oleObject13.bin"/><Relationship Id="rId39" Type="http://schemas.openxmlformats.org/officeDocument/2006/relationships/oleObject" Target="../embeddings/oleObject30.bin"/><Relationship Id="rId34" Type="http://schemas.openxmlformats.org/officeDocument/2006/relationships/oleObject" Target="../embeddings/oleObject25.bin"/><Relationship Id="rId50" Type="http://schemas.openxmlformats.org/officeDocument/2006/relationships/oleObject" Target="../embeddings/oleObject40.bin"/><Relationship Id="rId55" Type="http://schemas.openxmlformats.org/officeDocument/2006/relationships/image" Target="../media/image19.png"/><Relationship Id="rId76" Type="http://schemas.openxmlformats.org/officeDocument/2006/relationships/oleObject" Target="../embeddings/oleObject63.bin"/><Relationship Id="rId7" Type="http://schemas.openxmlformats.org/officeDocument/2006/relationships/oleObject" Target="../embeddings/oleObject6.bin"/><Relationship Id="rId71" Type="http://schemas.openxmlformats.org/officeDocument/2006/relationships/oleObject" Target="../embeddings/oleObject58.bin"/><Relationship Id="rId92" Type="http://schemas.openxmlformats.org/officeDocument/2006/relationships/oleObject" Target="../embeddings/oleObject73.bin"/><Relationship Id="rId2" Type="http://schemas.openxmlformats.org/officeDocument/2006/relationships/slideLayout" Target="../slideLayouts/slideLayout2.xml"/><Relationship Id="rId29" Type="http://schemas.openxmlformats.org/officeDocument/2006/relationships/oleObject" Target="../embeddings/oleObject20.bin"/><Relationship Id="rId24" Type="http://schemas.openxmlformats.org/officeDocument/2006/relationships/oleObject" Target="../embeddings/oleObject17.bin"/><Relationship Id="rId40" Type="http://schemas.openxmlformats.org/officeDocument/2006/relationships/oleObject" Target="../embeddings/oleObject31.bin"/><Relationship Id="rId45" Type="http://schemas.openxmlformats.org/officeDocument/2006/relationships/oleObject" Target="../embeddings/oleObject36.bin"/><Relationship Id="rId66" Type="http://schemas.openxmlformats.org/officeDocument/2006/relationships/oleObject" Target="../embeddings/oleObject53.bin"/><Relationship Id="rId87" Type="http://schemas.openxmlformats.org/officeDocument/2006/relationships/image" Target="../media/image23.png"/><Relationship Id="rId61" Type="http://schemas.openxmlformats.org/officeDocument/2006/relationships/oleObject" Target="../embeddings/oleObject48.bin"/><Relationship Id="rId82" Type="http://schemas.openxmlformats.org/officeDocument/2006/relationships/image" Target="../media/image21.png"/><Relationship Id="rId19" Type="http://schemas.openxmlformats.org/officeDocument/2006/relationships/oleObject" Target="../embeddings/oleObject14.bin"/><Relationship Id="rId14" Type="http://schemas.openxmlformats.org/officeDocument/2006/relationships/image" Target="../media/image11.png"/><Relationship Id="rId30" Type="http://schemas.openxmlformats.org/officeDocument/2006/relationships/oleObject" Target="../embeddings/oleObject21.bin"/><Relationship Id="rId35" Type="http://schemas.openxmlformats.org/officeDocument/2006/relationships/oleObject" Target="../embeddings/oleObject26.bin"/><Relationship Id="rId56" Type="http://schemas.openxmlformats.org/officeDocument/2006/relationships/oleObject" Target="../embeddings/oleObject43.bin"/><Relationship Id="rId77" Type="http://schemas.openxmlformats.org/officeDocument/2006/relationships/oleObject" Target="../embeddings/oleObject64.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444"/>
            <a:ext cx="8229600" cy="1143000"/>
          </a:xfrm>
        </p:spPr>
        <p:txBody>
          <a:bodyPr>
            <a:normAutofit/>
          </a:bodyPr>
          <a:lstStyle/>
          <a:p>
            <a:pPr algn="ctr"/>
            <a:r>
              <a:rPr lang="en-US" sz="4000" dirty="0">
                <a:solidFill>
                  <a:srgbClr val="FF0000"/>
                </a:solidFill>
                <a:latin typeface="Apple Chancery" panose="03020702040506060504" pitchFamily="66" charset="-79"/>
                <a:cs typeface="Apple Chancery" panose="03020702040506060504" pitchFamily="66" charset="-79"/>
              </a:rPr>
              <a:t>General announcements</a:t>
            </a:r>
          </a:p>
        </p:txBody>
      </p:sp>
      <p:sp>
        <p:nvSpPr>
          <p:cNvPr id="5" name="Content Placeholder 4"/>
          <p:cNvSpPr>
            <a:spLocks noGrp="1"/>
          </p:cNvSpPr>
          <p:nvPr>
            <p:ph idx="1"/>
          </p:nvPr>
        </p:nvSpPr>
        <p:spPr>
          <a:xfrm>
            <a:off x="301084" y="1116555"/>
            <a:ext cx="8553454" cy="3901215"/>
          </a:xfrm>
        </p:spPr>
        <p:txBody>
          <a:bodyPr>
            <a:normAutofit fontScale="32500" lnSpcReduction="20000"/>
          </a:bodyPr>
          <a:lstStyle/>
          <a:p>
            <a:r>
              <a:rPr lang="en-US" sz="9600" dirty="0">
                <a:solidFill>
                  <a:srgbClr val="FF0000"/>
                </a:solidFill>
                <a:latin typeface="Apple Chancery" panose="03020702040506060504" pitchFamily="66" charset="-79"/>
                <a:cs typeface="Apple Chancery" panose="03020702040506060504" pitchFamily="66" charset="-79"/>
              </a:rPr>
              <a:t>Homework</a:t>
            </a:r>
            <a:r>
              <a:rPr lang="en-US" sz="8000" dirty="0">
                <a:latin typeface="+mj-lt"/>
              </a:rPr>
              <a:t>:</a:t>
            </a:r>
          </a:p>
          <a:p>
            <a:pPr lvl="1"/>
            <a:r>
              <a:rPr lang="en-US" sz="8000" dirty="0">
                <a:latin typeface="+mj-lt"/>
              </a:rPr>
              <a:t>Complete all the pre-lab questions on </a:t>
            </a:r>
            <a:r>
              <a:rPr lang="en-US" sz="8000" dirty="0">
                <a:solidFill>
                  <a:srgbClr val="FF0000"/>
                </a:solidFill>
                <a:latin typeface="+mj-lt"/>
              </a:rPr>
              <a:t>To Catch a Ball lab</a:t>
            </a:r>
            <a:r>
              <a:rPr lang="en-US" sz="8000" dirty="0">
                <a:latin typeface="+mj-lt"/>
              </a:rPr>
              <a:t>. You will lose points if you haven’t done this before walking in the door on lab day (I’ll be checking); if you have time after doing this, begin writing up the </a:t>
            </a:r>
            <a:r>
              <a:rPr lang="en-US" sz="8000" dirty="0">
                <a:solidFill>
                  <a:srgbClr val="FF0000"/>
                </a:solidFill>
                <a:latin typeface="+mj-lt"/>
              </a:rPr>
              <a:t>Tilted Table lab</a:t>
            </a:r>
            <a:r>
              <a:rPr lang="en-US" sz="8000" dirty="0">
                <a:latin typeface="+mj-lt"/>
              </a:rPr>
              <a:t>. </a:t>
            </a:r>
          </a:p>
          <a:p>
            <a:pPr marL="0" indent="0">
              <a:buNone/>
            </a:pPr>
            <a:endParaRPr lang="en-US" sz="9600" dirty="0">
              <a:solidFill>
                <a:srgbClr val="FF0000"/>
              </a:solidFill>
              <a:latin typeface="Apple Chancery" panose="03020702040506060504" pitchFamily="66" charset="-79"/>
              <a:cs typeface="Apple Chancery" panose="03020702040506060504" pitchFamily="66" charset="-79"/>
            </a:endParaRPr>
          </a:p>
          <a:p>
            <a:r>
              <a:rPr lang="en-US" sz="9600" dirty="0">
                <a:solidFill>
                  <a:srgbClr val="FF0000"/>
                </a:solidFill>
                <a:latin typeface="Apple Chancery" panose="03020702040506060504" pitchFamily="66" charset="-79"/>
                <a:cs typeface="Apple Chancery" panose="03020702040506060504" pitchFamily="66" charset="-79"/>
              </a:rPr>
              <a:t>TO CATCH A BALL</a:t>
            </a:r>
            <a:r>
              <a:rPr lang="en-US" sz="8000" dirty="0">
                <a:latin typeface="+mj-lt"/>
              </a:rPr>
              <a:t> LAB:</a:t>
            </a:r>
          </a:p>
          <a:p>
            <a:pPr lvl="1"/>
            <a:r>
              <a:rPr lang="en-US" sz="8000" dirty="0">
                <a:latin typeface="+mj-lt"/>
              </a:rPr>
              <a:t>Friday is the day of judgement</a:t>
            </a:r>
            <a:r>
              <a:rPr lang="mr-IN" sz="8000" dirty="0">
                <a:latin typeface="+mj-lt"/>
              </a:rPr>
              <a:t>…</a:t>
            </a:r>
            <a:endParaRPr lang="en-US" sz="8000" dirty="0">
              <a:latin typeface="+mj-lt"/>
            </a:endParaRPr>
          </a:p>
          <a:p>
            <a:pPr lvl="1"/>
            <a:endParaRPr lang="en-US" sz="825" b="1" dirty="0"/>
          </a:p>
        </p:txBody>
      </p:sp>
    </p:spTree>
    <p:extLst>
      <p:ext uri="{BB962C8B-B14F-4D97-AF65-F5344CB8AC3E}">
        <p14:creationId xmlns:p14="http://schemas.microsoft.com/office/powerpoint/2010/main" val="426857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4765"/>
          </a:xfrm>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To Catch a Ball Lab</a:t>
            </a:r>
          </a:p>
        </p:txBody>
      </p:sp>
      <p:sp>
        <p:nvSpPr>
          <p:cNvPr id="3" name="Content Placeholder 2"/>
          <p:cNvSpPr>
            <a:spLocks noGrp="1"/>
          </p:cNvSpPr>
          <p:nvPr>
            <p:ph idx="1"/>
          </p:nvPr>
        </p:nvSpPr>
        <p:spPr>
          <a:xfrm>
            <a:off x="457200" y="1230894"/>
            <a:ext cx="8229600" cy="4981060"/>
          </a:xfrm>
        </p:spPr>
        <p:txBody>
          <a:bodyPr>
            <a:normAutofit fontScale="25000" lnSpcReduction="20000"/>
          </a:bodyPr>
          <a:lstStyle/>
          <a:p>
            <a:r>
              <a:rPr lang="en-US" sz="9600" dirty="0">
                <a:solidFill>
                  <a:srgbClr val="FF0000"/>
                </a:solidFill>
                <a:latin typeface="Apple Chancery" panose="03020702040506060504" pitchFamily="66" charset="-79"/>
                <a:cs typeface="Apple Chancery" panose="03020702040506060504" pitchFamily="66" charset="-79"/>
              </a:rPr>
              <a:t>On Friday</a:t>
            </a:r>
            <a:r>
              <a:rPr lang="en-US" sz="8000" dirty="0">
                <a:latin typeface="+mj-lt"/>
              </a:rPr>
              <a:t>, you will be executing the “To Catch a Ball Lab” procedure. This lab is EASY to do, but NOT SO EASY to prepare for. Basically, do the legwork BEFORE class!</a:t>
            </a:r>
          </a:p>
          <a:p>
            <a:r>
              <a:rPr lang="en-US" sz="9600" dirty="0">
                <a:solidFill>
                  <a:srgbClr val="FF0000"/>
                </a:solidFill>
                <a:latin typeface="Apple Chancery" panose="03020702040506060504" pitchFamily="66" charset="-79"/>
                <a:cs typeface="Apple Chancery" panose="03020702040506060504" pitchFamily="66" charset="-79"/>
              </a:rPr>
              <a:t>The set up</a:t>
            </a:r>
            <a:r>
              <a:rPr lang="en-US" sz="8000" dirty="0">
                <a:latin typeface="+mj-lt"/>
              </a:rPr>
              <a:t>: </a:t>
            </a:r>
          </a:p>
          <a:p>
            <a:pPr lvl="1"/>
            <a:r>
              <a:rPr lang="en-US" sz="8000" dirty="0">
                <a:latin typeface="+mj-lt"/>
              </a:rPr>
              <a:t>The ball moving at a determinable velocity rolls off a table of known height. Using your knowledge of kinematics and common sense, you and your partner need to calculate BEFOREHAND where a cup needs to be positioned on the floor to catch the ball. </a:t>
            </a:r>
          </a:p>
          <a:p>
            <a:r>
              <a:rPr lang="en-US" sz="9600" dirty="0">
                <a:solidFill>
                  <a:srgbClr val="FF0000"/>
                </a:solidFill>
                <a:latin typeface="Apple Chancery" panose="03020702040506060504" pitchFamily="66" charset="-79"/>
                <a:cs typeface="Apple Chancery" panose="03020702040506060504" pitchFamily="66" charset="-79"/>
              </a:rPr>
              <a:t>You must present </a:t>
            </a:r>
            <a:r>
              <a:rPr lang="en-US" sz="8000" dirty="0">
                <a:latin typeface="+mj-lt"/>
              </a:rPr>
              <a:t>your prelab BEFORE testing. This is the list of equations and summary of measurements you will need to complete the task.</a:t>
            </a:r>
          </a:p>
          <a:p>
            <a:r>
              <a:rPr lang="en-US" sz="9600" dirty="0">
                <a:solidFill>
                  <a:srgbClr val="FF0000"/>
                </a:solidFill>
                <a:latin typeface="Apple Chancery" panose="03020702040506060504" pitchFamily="66" charset="-79"/>
                <a:cs typeface="Apple Chancery" panose="03020702040506060504" pitchFamily="66" charset="-79"/>
              </a:rPr>
              <a:t>You will get </a:t>
            </a:r>
            <a:r>
              <a:rPr lang="en-US" sz="8000" dirty="0">
                <a:latin typeface="+mj-lt"/>
              </a:rPr>
              <a:t>a few minutes to take whatever data you need to calculate your predicted distance.</a:t>
            </a:r>
          </a:p>
          <a:p>
            <a:r>
              <a:rPr lang="en-US" sz="8000" dirty="0">
                <a:latin typeface="+mj-lt"/>
              </a:rPr>
              <a:t>Then you get </a:t>
            </a:r>
            <a:r>
              <a:rPr lang="en-US" sz="8000" dirty="0">
                <a:solidFill>
                  <a:srgbClr val="FF0000"/>
                </a:solidFill>
                <a:latin typeface="Apple Chancery" panose="03020702040506060504" pitchFamily="66" charset="-79"/>
                <a:cs typeface="Apple Chancery" panose="03020702040506060504" pitchFamily="66" charset="-79"/>
              </a:rPr>
              <a:t>ONE shot </a:t>
            </a:r>
            <a:r>
              <a:rPr lang="en-US" sz="8000" dirty="0">
                <a:latin typeface="+mj-lt"/>
              </a:rPr>
              <a:t>to test your prediction (yes there is partial credit).</a:t>
            </a:r>
          </a:p>
          <a:p>
            <a:pPr lvl="1"/>
            <a:r>
              <a:rPr lang="en-US" altLang="en-US" sz="8000" dirty="0">
                <a:latin typeface="+mj-lt"/>
              </a:rPr>
              <a:t>Your score on this lab will be determined by how close to the cup you come (hit it and you’ve got 20 points; be a cm or two off and you’ve got 19 points, etc.)</a:t>
            </a:r>
          </a:p>
          <a:p>
            <a:pPr lvl="1"/>
            <a:endParaRPr lang="en-US" dirty="0"/>
          </a:p>
        </p:txBody>
      </p:sp>
    </p:spTree>
    <p:extLst>
      <p:ext uri="{BB962C8B-B14F-4D97-AF65-F5344CB8AC3E}">
        <p14:creationId xmlns:p14="http://schemas.microsoft.com/office/powerpoint/2010/main" val="243287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To Catch a Ball lab</a:t>
            </a:r>
          </a:p>
        </p:txBody>
      </p:sp>
      <p:sp>
        <p:nvSpPr>
          <p:cNvPr id="4" name="Line 71"/>
          <p:cNvSpPr>
            <a:spLocks noChangeShapeType="1"/>
          </p:cNvSpPr>
          <p:nvPr/>
        </p:nvSpPr>
        <p:spPr bwMode="auto">
          <a:xfrm flipV="1">
            <a:off x="2114550" y="2286000"/>
            <a:ext cx="857250" cy="0"/>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5" name="Line 81"/>
          <p:cNvSpPr>
            <a:spLocks noChangeShapeType="1"/>
          </p:cNvSpPr>
          <p:nvPr/>
        </p:nvSpPr>
        <p:spPr bwMode="auto">
          <a:xfrm flipH="1">
            <a:off x="2038350" y="5600700"/>
            <a:ext cx="4000500"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sz="1350"/>
          </a:p>
        </p:txBody>
      </p:sp>
      <p:sp>
        <p:nvSpPr>
          <p:cNvPr id="6" name="Text Box 86"/>
          <p:cNvSpPr txBox="1">
            <a:spLocks/>
          </p:cNvSpPr>
          <p:nvPr/>
        </p:nvSpPr>
        <p:spPr bwMode="auto">
          <a:xfrm>
            <a:off x="1028700" y="2686050"/>
            <a:ext cx="636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3200">
                <a:solidFill>
                  <a:srgbClr val="000000"/>
                </a:solidFill>
                <a:latin typeface="Gill Sans" charset="0"/>
                <a:ea typeface="Gill Sans" charset="0"/>
                <a:cs typeface="Gill Sans" charset="0"/>
                <a:sym typeface="Gill Sans" charset="0"/>
              </a:defRPr>
            </a:lvl1pPr>
            <a:lvl2pPr marL="37931725" indent="-37474525" eaLnBrk="0" hangingPunct="0">
              <a:defRPr sz="3200">
                <a:solidFill>
                  <a:srgbClr val="000000"/>
                </a:solidFill>
                <a:latin typeface="Gill Sans" charset="0"/>
                <a:ea typeface="Gill Sans" charset="0"/>
                <a:cs typeface="Gill Sans" charset="0"/>
                <a:sym typeface="Gill Sans" charset="0"/>
              </a:defRPr>
            </a:lvl2pPr>
            <a:lvl3pPr eaLnBrk="0" hangingPunct="0">
              <a:defRPr sz="3200">
                <a:solidFill>
                  <a:srgbClr val="000000"/>
                </a:solidFill>
                <a:latin typeface="Gill Sans" charset="0"/>
                <a:ea typeface="Gill Sans" charset="0"/>
                <a:cs typeface="Gill Sans" charset="0"/>
                <a:sym typeface="Gill Sans" charset="0"/>
              </a:defRPr>
            </a:lvl3pPr>
            <a:lvl4pPr eaLnBrk="0" hangingPunct="0">
              <a:defRPr sz="3200">
                <a:solidFill>
                  <a:srgbClr val="000000"/>
                </a:solidFill>
                <a:latin typeface="Gill Sans" charset="0"/>
                <a:ea typeface="Gill Sans" charset="0"/>
                <a:cs typeface="Gill Sans" charset="0"/>
                <a:sym typeface="Gill Sans" charset="0"/>
              </a:defRPr>
            </a:lvl4pPr>
            <a:lvl5pPr eaLnBrk="0" hangingPunct="0">
              <a:defRPr sz="3200">
                <a:solidFill>
                  <a:srgbClr val="000000"/>
                </a:solidFill>
                <a:latin typeface="Gill Sans" charset="0"/>
                <a:ea typeface="Gill Sans" charset="0"/>
                <a:cs typeface="Gill Sans" charset="0"/>
                <a:sym typeface="Gill Sans" charset="0"/>
              </a:defRPr>
            </a:lvl5pPr>
            <a:lvl6pPr marL="4572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6pPr>
            <a:lvl7pPr marL="9144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7pPr>
            <a:lvl8pPr marL="13716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8pPr>
            <a:lvl9pPr marL="18288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9pPr>
          </a:lstStyle>
          <a:p>
            <a:pPr eaLnBrk="1" hangingPunct="1"/>
            <a:r>
              <a:rPr lang="en-US" altLang="en-US" sz="1800"/>
              <a:t>table</a:t>
            </a:r>
          </a:p>
        </p:txBody>
      </p:sp>
      <p:sp>
        <p:nvSpPr>
          <p:cNvPr id="7" name="Text Box 87"/>
          <p:cNvSpPr txBox="1">
            <a:spLocks/>
          </p:cNvSpPr>
          <p:nvPr/>
        </p:nvSpPr>
        <p:spPr bwMode="auto">
          <a:xfrm>
            <a:off x="7372350" y="5314950"/>
            <a:ext cx="6383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3200">
                <a:solidFill>
                  <a:srgbClr val="000000"/>
                </a:solidFill>
                <a:latin typeface="Gill Sans" charset="0"/>
                <a:ea typeface="Gill Sans" charset="0"/>
                <a:cs typeface="Gill Sans" charset="0"/>
                <a:sym typeface="Gill Sans" charset="0"/>
              </a:defRPr>
            </a:lvl1pPr>
            <a:lvl2pPr marL="37931725" indent="-37474525" eaLnBrk="0" hangingPunct="0">
              <a:defRPr sz="3200">
                <a:solidFill>
                  <a:srgbClr val="000000"/>
                </a:solidFill>
                <a:latin typeface="Gill Sans" charset="0"/>
                <a:ea typeface="Gill Sans" charset="0"/>
                <a:cs typeface="Gill Sans" charset="0"/>
                <a:sym typeface="Gill Sans" charset="0"/>
              </a:defRPr>
            </a:lvl2pPr>
            <a:lvl3pPr eaLnBrk="0" hangingPunct="0">
              <a:defRPr sz="3200">
                <a:solidFill>
                  <a:srgbClr val="000000"/>
                </a:solidFill>
                <a:latin typeface="Gill Sans" charset="0"/>
                <a:ea typeface="Gill Sans" charset="0"/>
                <a:cs typeface="Gill Sans" charset="0"/>
                <a:sym typeface="Gill Sans" charset="0"/>
              </a:defRPr>
            </a:lvl3pPr>
            <a:lvl4pPr eaLnBrk="0" hangingPunct="0">
              <a:defRPr sz="3200">
                <a:solidFill>
                  <a:srgbClr val="000000"/>
                </a:solidFill>
                <a:latin typeface="Gill Sans" charset="0"/>
                <a:ea typeface="Gill Sans" charset="0"/>
                <a:cs typeface="Gill Sans" charset="0"/>
                <a:sym typeface="Gill Sans" charset="0"/>
              </a:defRPr>
            </a:lvl4pPr>
            <a:lvl5pPr eaLnBrk="0" hangingPunct="0">
              <a:defRPr sz="3200">
                <a:solidFill>
                  <a:srgbClr val="000000"/>
                </a:solidFill>
                <a:latin typeface="Gill Sans" charset="0"/>
                <a:ea typeface="Gill Sans" charset="0"/>
                <a:cs typeface="Gill Sans" charset="0"/>
                <a:sym typeface="Gill Sans" charset="0"/>
              </a:defRPr>
            </a:lvl5pPr>
            <a:lvl6pPr marL="4572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6pPr>
            <a:lvl7pPr marL="9144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7pPr>
            <a:lvl8pPr marL="13716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8pPr>
            <a:lvl9pPr marL="18288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9pPr>
          </a:lstStyle>
          <a:p>
            <a:pPr eaLnBrk="1" hangingPunct="1"/>
            <a:r>
              <a:rPr lang="en-US" altLang="en-US" sz="1800"/>
              <a:t>floor</a:t>
            </a:r>
          </a:p>
        </p:txBody>
      </p:sp>
      <p:sp>
        <p:nvSpPr>
          <p:cNvPr id="8" name="Line 89"/>
          <p:cNvSpPr>
            <a:spLocks noChangeShapeType="1"/>
          </p:cNvSpPr>
          <p:nvPr/>
        </p:nvSpPr>
        <p:spPr bwMode="auto">
          <a:xfrm flipH="1">
            <a:off x="2038350" y="2457450"/>
            <a:ext cx="1191" cy="285750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sz="1350"/>
          </a:p>
        </p:txBody>
      </p:sp>
      <p:graphicFrame>
        <p:nvGraphicFramePr>
          <p:cNvPr id="9" name="Object 2"/>
          <p:cNvGraphicFramePr>
            <a:graphicFrameLocks noChangeAspect="1"/>
          </p:cNvGraphicFramePr>
          <p:nvPr/>
        </p:nvGraphicFramePr>
        <p:xfrm>
          <a:off x="2286001" y="1943100"/>
          <a:ext cx="213122" cy="285750"/>
        </p:xfrm>
        <a:graphic>
          <a:graphicData uri="http://schemas.openxmlformats.org/presentationml/2006/ole">
            <mc:AlternateContent xmlns:mc="http://schemas.openxmlformats.org/markup-compatibility/2006">
              <mc:Choice xmlns:v="urn:schemas-microsoft-com:vml" Requires="v">
                <p:oleObj spid="_x0000_s1043" name="Equation" r:id="rId3" imgW="152400" imgH="203200" progId="Equation.DSMT4">
                  <p:embed/>
                </p:oleObj>
              </mc:Choice>
              <mc:Fallback>
                <p:oleObj name="Equation" r:id="rId3" imgW="152400" imgH="203200" progId="Equation.DSMT4">
                  <p:embed/>
                  <p:pic>
                    <p:nvPicPr>
                      <p:cNvPr id="9"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1" y="1943100"/>
                        <a:ext cx="21312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 name="Object 3"/>
          <p:cNvGraphicFramePr>
            <a:graphicFrameLocks noChangeAspect="1"/>
          </p:cNvGraphicFramePr>
          <p:nvPr/>
        </p:nvGraphicFramePr>
        <p:xfrm>
          <a:off x="3981451" y="5657850"/>
          <a:ext cx="298847" cy="342900"/>
        </p:xfrm>
        <a:graphic>
          <a:graphicData uri="http://schemas.openxmlformats.org/presentationml/2006/ole">
            <mc:AlternateContent xmlns:mc="http://schemas.openxmlformats.org/markup-compatibility/2006">
              <mc:Choice xmlns:v="urn:schemas-microsoft-com:vml" Requires="v">
                <p:oleObj spid="_x0000_s1044" name="Equation" r:id="rId5" imgW="177800" imgH="203200" progId="Equation.DSMT4">
                  <p:embed/>
                </p:oleObj>
              </mc:Choice>
              <mc:Fallback>
                <p:oleObj name="Equation" r:id="rId5" imgW="177800" imgH="203200" progId="Equation.DSMT4">
                  <p:embed/>
                  <p:pic>
                    <p:nvPicPr>
                      <p:cNvPr id="1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81451" y="5657850"/>
                        <a:ext cx="29884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 name="Object 4"/>
          <p:cNvGraphicFramePr>
            <a:graphicFrameLocks noChangeAspect="1"/>
          </p:cNvGraphicFramePr>
          <p:nvPr/>
        </p:nvGraphicFramePr>
        <p:xfrm>
          <a:off x="2095500" y="3600450"/>
          <a:ext cx="266700" cy="304800"/>
        </p:xfrm>
        <a:graphic>
          <a:graphicData uri="http://schemas.openxmlformats.org/presentationml/2006/ole">
            <mc:AlternateContent xmlns:mc="http://schemas.openxmlformats.org/markup-compatibility/2006">
              <mc:Choice xmlns:v="urn:schemas-microsoft-com:vml" Requires="v">
                <p:oleObj spid="_x0000_s1045" name="Equation" r:id="rId7" imgW="177800" imgH="203200" progId="Equation.DSMT4">
                  <p:embed/>
                </p:oleObj>
              </mc:Choice>
              <mc:Fallback>
                <p:oleObj name="Equation" r:id="rId7" imgW="177800" imgH="203200" progId="Equation.DSMT4">
                  <p:embed/>
                  <p:pic>
                    <p:nvPicPr>
                      <p:cNvPr id="11"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95500" y="3600450"/>
                        <a:ext cx="2667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 name="Rectangle 98"/>
          <p:cNvSpPr>
            <a:spLocks/>
          </p:cNvSpPr>
          <p:nvPr/>
        </p:nvSpPr>
        <p:spPr bwMode="auto">
          <a:xfrm>
            <a:off x="1085850" y="2343150"/>
            <a:ext cx="971550" cy="228600"/>
          </a:xfrm>
          <a:prstGeom prst="rect">
            <a:avLst/>
          </a:prstGeom>
          <a:blipFill dpi="0" rotWithShape="0">
            <a:blip r:embed="rId9"/>
            <a:srcRect/>
            <a:tile tx="0" ty="0" sx="100000" sy="100000" flip="none" algn="tl"/>
          </a:blipFill>
          <a:ln w="25400">
            <a:solidFill>
              <a:srgbClr val="000000"/>
            </a:solidFill>
            <a:miter lim="800000"/>
            <a:headEnd/>
            <a:tailEnd/>
          </a:ln>
        </p:spPr>
        <p:txBody>
          <a:bodyPr wrap="none" anchor="ctr"/>
          <a:lstStyle>
            <a:lvl1pPr eaLnBrk="0" hangingPunct="0">
              <a:defRPr sz="3200">
                <a:solidFill>
                  <a:srgbClr val="000000"/>
                </a:solidFill>
                <a:latin typeface="Gill Sans" charset="0"/>
                <a:ea typeface="Gill Sans" charset="0"/>
                <a:cs typeface="Gill Sans" charset="0"/>
                <a:sym typeface="Gill Sans" charset="0"/>
              </a:defRPr>
            </a:lvl1pPr>
            <a:lvl2pPr marL="37931725" indent="-37474525" eaLnBrk="0" hangingPunct="0">
              <a:defRPr sz="3200">
                <a:solidFill>
                  <a:srgbClr val="000000"/>
                </a:solidFill>
                <a:latin typeface="Gill Sans" charset="0"/>
                <a:ea typeface="Gill Sans" charset="0"/>
                <a:cs typeface="Gill Sans" charset="0"/>
                <a:sym typeface="Gill Sans" charset="0"/>
              </a:defRPr>
            </a:lvl2pPr>
            <a:lvl3pPr eaLnBrk="0" hangingPunct="0">
              <a:defRPr sz="3200">
                <a:solidFill>
                  <a:srgbClr val="000000"/>
                </a:solidFill>
                <a:latin typeface="Gill Sans" charset="0"/>
                <a:ea typeface="Gill Sans" charset="0"/>
                <a:cs typeface="Gill Sans" charset="0"/>
                <a:sym typeface="Gill Sans" charset="0"/>
              </a:defRPr>
            </a:lvl3pPr>
            <a:lvl4pPr eaLnBrk="0" hangingPunct="0">
              <a:defRPr sz="3200">
                <a:solidFill>
                  <a:srgbClr val="000000"/>
                </a:solidFill>
                <a:latin typeface="Gill Sans" charset="0"/>
                <a:ea typeface="Gill Sans" charset="0"/>
                <a:cs typeface="Gill Sans" charset="0"/>
                <a:sym typeface="Gill Sans" charset="0"/>
              </a:defRPr>
            </a:lvl4pPr>
            <a:lvl5pPr eaLnBrk="0" hangingPunct="0">
              <a:defRPr sz="3200">
                <a:solidFill>
                  <a:srgbClr val="000000"/>
                </a:solidFill>
                <a:latin typeface="Gill Sans" charset="0"/>
                <a:ea typeface="Gill Sans" charset="0"/>
                <a:cs typeface="Gill Sans" charset="0"/>
                <a:sym typeface="Gill Sans" charset="0"/>
              </a:defRPr>
            </a:lvl5pPr>
            <a:lvl6pPr marL="4572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6pPr>
            <a:lvl7pPr marL="9144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7pPr>
            <a:lvl8pPr marL="13716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8pPr>
            <a:lvl9pPr marL="18288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9pPr>
          </a:lstStyle>
          <a:p>
            <a:pPr eaLnBrk="1" hangingPunct="1"/>
            <a:endParaRPr lang="en-US" altLang="en-US" sz="2400"/>
          </a:p>
        </p:txBody>
      </p:sp>
      <p:sp>
        <p:nvSpPr>
          <p:cNvPr id="13" name="Rectangle 99"/>
          <p:cNvSpPr>
            <a:spLocks/>
          </p:cNvSpPr>
          <p:nvPr/>
        </p:nvSpPr>
        <p:spPr bwMode="auto">
          <a:xfrm>
            <a:off x="1828800" y="2571750"/>
            <a:ext cx="114300" cy="2800350"/>
          </a:xfrm>
          <a:prstGeom prst="rect">
            <a:avLst/>
          </a:prstGeom>
          <a:blipFill dpi="0" rotWithShape="0">
            <a:blip r:embed="rId9"/>
            <a:srcRect/>
            <a:tile tx="0" ty="0" sx="100000" sy="100000" flip="none" algn="tl"/>
          </a:blipFill>
          <a:ln w="25400">
            <a:solidFill>
              <a:srgbClr val="000000"/>
            </a:solidFill>
            <a:miter lim="800000"/>
            <a:headEnd/>
            <a:tailEnd/>
          </a:ln>
        </p:spPr>
        <p:txBody>
          <a:bodyPr wrap="none" anchor="ctr"/>
          <a:lstStyle>
            <a:lvl1pPr eaLnBrk="0" hangingPunct="0">
              <a:defRPr sz="3200">
                <a:solidFill>
                  <a:srgbClr val="000000"/>
                </a:solidFill>
                <a:latin typeface="Gill Sans" charset="0"/>
                <a:ea typeface="Gill Sans" charset="0"/>
                <a:cs typeface="Gill Sans" charset="0"/>
                <a:sym typeface="Gill Sans" charset="0"/>
              </a:defRPr>
            </a:lvl1pPr>
            <a:lvl2pPr marL="37931725" indent="-37474525" eaLnBrk="0" hangingPunct="0">
              <a:defRPr sz="3200">
                <a:solidFill>
                  <a:srgbClr val="000000"/>
                </a:solidFill>
                <a:latin typeface="Gill Sans" charset="0"/>
                <a:ea typeface="Gill Sans" charset="0"/>
                <a:cs typeface="Gill Sans" charset="0"/>
                <a:sym typeface="Gill Sans" charset="0"/>
              </a:defRPr>
            </a:lvl2pPr>
            <a:lvl3pPr eaLnBrk="0" hangingPunct="0">
              <a:defRPr sz="3200">
                <a:solidFill>
                  <a:srgbClr val="000000"/>
                </a:solidFill>
                <a:latin typeface="Gill Sans" charset="0"/>
                <a:ea typeface="Gill Sans" charset="0"/>
                <a:cs typeface="Gill Sans" charset="0"/>
                <a:sym typeface="Gill Sans" charset="0"/>
              </a:defRPr>
            </a:lvl3pPr>
            <a:lvl4pPr eaLnBrk="0" hangingPunct="0">
              <a:defRPr sz="3200">
                <a:solidFill>
                  <a:srgbClr val="000000"/>
                </a:solidFill>
                <a:latin typeface="Gill Sans" charset="0"/>
                <a:ea typeface="Gill Sans" charset="0"/>
                <a:cs typeface="Gill Sans" charset="0"/>
                <a:sym typeface="Gill Sans" charset="0"/>
              </a:defRPr>
            </a:lvl4pPr>
            <a:lvl5pPr eaLnBrk="0" hangingPunct="0">
              <a:defRPr sz="3200">
                <a:solidFill>
                  <a:srgbClr val="000000"/>
                </a:solidFill>
                <a:latin typeface="Gill Sans" charset="0"/>
                <a:ea typeface="Gill Sans" charset="0"/>
                <a:cs typeface="Gill Sans" charset="0"/>
                <a:sym typeface="Gill Sans" charset="0"/>
              </a:defRPr>
            </a:lvl5pPr>
            <a:lvl6pPr marL="4572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6pPr>
            <a:lvl7pPr marL="9144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7pPr>
            <a:lvl8pPr marL="13716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8pPr>
            <a:lvl9pPr marL="18288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9pPr>
          </a:lstStyle>
          <a:p>
            <a:pPr eaLnBrk="1" hangingPunct="1"/>
            <a:endParaRPr lang="en-US" altLang="en-US" sz="2400"/>
          </a:p>
        </p:txBody>
      </p:sp>
      <p:sp>
        <p:nvSpPr>
          <p:cNvPr id="14" name="Line 100"/>
          <p:cNvSpPr>
            <a:spLocks noChangeShapeType="1"/>
          </p:cNvSpPr>
          <p:nvPr/>
        </p:nvSpPr>
        <p:spPr bwMode="auto">
          <a:xfrm>
            <a:off x="1085850" y="5372100"/>
            <a:ext cx="714375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sz="1350"/>
          </a:p>
        </p:txBody>
      </p:sp>
      <p:sp>
        <p:nvSpPr>
          <p:cNvPr id="15" name="Oval 101"/>
          <p:cNvSpPr>
            <a:spLocks/>
          </p:cNvSpPr>
          <p:nvPr/>
        </p:nvSpPr>
        <p:spPr bwMode="auto">
          <a:xfrm>
            <a:off x="1943100" y="2228850"/>
            <a:ext cx="114300" cy="114300"/>
          </a:xfrm>
          <a:prstGeom prst="ellipse">
            <a:avLst/>
          </a:prstGeom>
          <a:blipFill dpi="0" rotWithShape="0">
            <a:blip r:embed="rId9"/>
            <a:srcRect/>
            <a:tile tx="0" ty="0" sx="100000" sy="100000" flip="none" algn="tl"/>
          </a:blipFill>
          <a:ln w="25400">
            <a:solidFill>
              <a:srgbClr val="000000"/>
            </a:solidFill>
            <a:round/>
            <a:headEnd/>
            <a:tailEnd/>
          </a:ln>
        </p:spPr>
        <p:txBody>
          <a:bodyPr wrap="none" anchor="ctr"/>
          <a:lstStyle>
            <a:lvl1pPr eaLnBrk="0" hangingPunct="0">
              <a:defRPr sz="3200">
                <a:solidFill>
                  <a:srgbClr val="000000"/>
                </a:solidFill>
                <a:latin typeface="Gill Sans" charset="0"/>
                <a:ea typeface="Gill Sans" charset="0"/>
                <a:cs typeface="Gill Sans" charset="0"/>
                <a:sym typeface="Gill Sans" charset="0"/>
              </a:defRPr>
            </a:lvl1pPr>
            <a:lvl2pPr marL="37931725" indent="-37474525" eaLnBrk="0" hangingPunct="0">
              <a:defRPr sz="3200">
                <a:solidFill>
                  <a:srgbClr val="000000"/>
                </a:solidFill>
                <a:latin typeface="Gill Sans" charset="0"/>
                <a:ea typeface="Gill Sans" charset="0"/>
                <a:cs typeface="Gill Sans" charset="0"/>
                <a:sym typeface="Gill Sans" charset="0"/>
              </a:defRPr>
            </a:lvl2pPr>
            <a:lvl3pPr eaLnBrk="0" hangingPunct="0">
              <a:defRPr sz="3200">
                <a:solidFill>
                  <a:srgbClr val="000000"/>
                </a:solidFill>
                <a:latin typeface="Gill Sans" charset="0"/>
                <a:ea typeface="Gill Sans" charset="0"/>
                <a:cs typeface="Gill Sans" charset="0"/>
                <a:sym typeface="Gill Sans" charset="0"/>
              </a:defRPr>
            </a:lvl3pPr>
            <a:lvl4pPr eaLnBrk="0" hangingPunct="0">
              <a:defRPr sz="3200">
                <a:solidFill>
                  <a:srgbClr val="000000"/>
                </a:solidFill>
                <a:latin typeface="Gill Sans" charset="0"/>
                <a:ea typeface="Gill Sans" charset="0"/>
                <a:cs typeface="Gill Sans" charset="0"/>
                <a:sym typeface="Gill Sans" charset="0"/>
              </a:defRPr>
            </a:lvl4pPr>
            <a:lvl5pPr eaLnBrk="0" hangingPunct="0">
              <a:defRPr sz="3200">
                <a:solidFill>
                  <a:srgbClr val="000000"/>
                </a:solidFill>
                <a:latin typeface="Gill Sans" charset="0"/>
                <a:ea typeface="Gill Sans" charset="0"/>
                <a:cs typeface="Gill Sans" charset="0"/>
                <a:sym typeface="Gill Sans" charset="0"/>
              </a:defRPr>
            </a:lvl5pPr>
            <a:lvl6pPr marL="4572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6pPr>
            <a:lvl7pPr marL="9144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7pPr>
            <a:lvl8pPr marL="13716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8pPr>
            <a:lvl9pPr marL="18288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9pPr>
          </a:lstStyle>
          <a:p>
            <a:pPr eaLnBrk="1" hangingPunct="1"/>
            <a:endParaRPr lang="en-US" altLang="en-US" sz="2400"/>
          </a:p>
        </p:txBody>
      </p:sp>
      <p:sp>
        <p:nvSpPr>
          <p:cNvPr id="16" name="Freeform 103"/>
          <p:cNvSpPr>
            <a:spLocks/>
          </p:cNvSpPr>
          <p:nvPr/>
        </p:nvSpPr>
        <p:spPr bwMode="auto">
          <a:xfrm>
            <a:off x="2057400" y="2286000"/>
            <a:ext cx="4000500" cy="3086100"/>
          </a:xfrm>
          <a:custGeom>
            <a:avLst/>
            <a:gdLst>
              <a:gd name="T0" fmla="*/ 0 w 3360"/>
              <a:gd name="T1" fmla="*/ 0 h 2592"/>
              <a:gd name="T2" fmla="*/ 2147483647 w 3360"/>
              <a:gd name="T3" fmla="*/ 2147483647 h 2592"/>
              <a:gd name="T4" fmla="*/ 2147483647 w 3360"/>
              <a:gd name="T5" fmla="*/ 2147483647 h 2592"/>
              <a:gd name="T6" fmla="*/ 2147483647 w 3360"/>
              <a:gd name="T7" fmla="*/ 2147483647 h 2592"/>
              <a:gd name="T8" fmla="*/ 2147483647 w 3360"/>
              <a:gd name="T9" fmla="*/ 2147483647 h 2592"/>
              <a:gd name="T10" fmla="*/ 2147483647 w 3360"/>
              <a:gd name="T11" fmla="*/ 2147483647 h 2592"/>
              <a:gd name="T12" fmla="*/ 2147483647 w 3360"/>
              <a:gd name="T13" fmla="*/ 2147483647 h 2592"/>
              <a:gd name="T14" fmla="*/ 2147483647 w 3360"/>
              <a:gd name="T15" fmla="*/ 2147483647 h 2592"/>
              <a:gd name="T16" fmla="*/ 0 60000 65536"/>
              <a:gd name="T17" fmla="*/ 0 60000 65536"/>
              <a:gd name="T18" fmla="*/ 0 60000 65536"/>
              <a:gd name="T19" fmla="*/ 0 60000 65536"/>
              <a:gd name="T20" fmla="*/ 0 60000 65536"/>
              <a:gd name="T21" fmla="*/ 0 60000 65536"/>
              <a:gd name="T22" fmla="*/ 0 60000 65536"/>
              <a:gd name="T23" fmla="*/ 0 60000 65536"/>
              <a:gd name="T24" fmla="*/ 0 w 3360"/>
              <a:gd name="T25" fmla="*/ 0 h 2592"/>
              <a:gd name="T26" fmla="*/ 3360 w 3360"/>
              <a:gd name="T27" fmla="*/ 2592 h 25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60" h="2592">
                <a:moveTo>
                  <a:pt x="0" y="0"/>
                </a:moveTo>
                <a:cubicBezTo>
                  <a:pt x="204" y="4"/>
                  <a:pt x="408" y="8"/>
                  <a:pt x="624" y="48"/>
                </a:cubicBezTo>
                <a:cubicBezTo>
                  <a:pt x="840" y="88"/>
                  <a:pt x="1104" y="160"/>
                  <a:pt x="1296" y="240"/>
                </a:cubicBezTo>
                <a:cubicBezTo>
                  <a:pt x="1488" y="320"/>
                  <a:pt x="1616" y="408"/>
                  <a:pt x="1776" y="528"/>
                </a:cubicBezTo>
                <a:cubicBezTo>
                  <a:pt x="1936" y="648"/>
                  <a:pt x="2080" y="768"/>
                  <a:pt x="2256" y="960"/>
                </a:cubicBezTo>
                <a:cubicBezTo>
                  <a:pt x="2432" y="1152"/>
                  <a:pt x="2664" y="1440"/>
                  <a:pt x="2832" y="1680"/>
                </a:cubicBezTo>
                <a:cubicBezTo>
                  <a:pt x="3000" y="1920"/>
                  <a:pt x="3176" y="2248"/>
                  <a:pt x="3264" y="2400"/>
                </a:cubicBezTo>
                <a:cubicBezTo>
                  <a:pt x="3352" y="2552"/>
                  <a:pt x="3356" y="2572"/>
                  <a:pt x="3360" y="2592"/>
                </a:cubicBez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rgbClr val="000000"/>
                </a:solidFill>
                <a:latin typeface="Gill Sans" charset="0"/>
                <a:ea typeface="Gill Sans" charset="0"/>
                <a:cs typeface="Gill Sans" charset="0"/>
                <a:sym typeface="Gill Sans" charset="0"/>
              </a:defRPr>
            </a:lvl1pPr>
            <a:lvl2pPr marL="37931725" indent="-37474525" eaLnBrk="0" hangingPunct="0">
              <a:defRPr sz="3200">
                <a:solidFill>
                  <a:srgbClr val="000000"/>
                </a:solidFill>
                <a:latin typeface="Gill Sans" charset="0"/>
                <a:ea typeface="Gill Sans" charset="0"/>
                <a:cs typeface="Gill Sans" charset="0"/>
                <a:sym typeface="Gill Sans" charset="0"/>
              </a:defRPr>
            </a:lvl2pPr>
            <a:lvl3pPr eaLnBrk="0" hangingPunct="0">
              <a:defRPr sz="3200">
                <a:solidFill>
                  <a:srgbClr val="000000"/>
                </a:solidFill>
                <a:latin typeface="Gill Sans" charset="0"/>
                <a:ea typeface="Gill Sans" charset="0"/>
                <a:cs typeface="Gill Sans" charset="0"/>
                <a:sym typeface="Gill Sans" charset="0"/>
              </a:defRPr>
            </a:lvl3pPr>
            <a:lvl4pPr eaLnBrk="0" hangingPunct="0">
              <a:defRPr sz="3200">
                <a:solidFill>
                  <a:srgbClr val="000000"/>
                </a:solidFill>
                <a:latin typeface="Gill Sans" charset="0"/>
                <a:ea typeface="Gill Sans" charset="0"/>
                <a:cs typeface="Gill Sans" charset="0"/>
                <a:sym typeface="Gill Sans" charset="0"/>
              </a:defRPr>
            </a:lvl4pPr>
            <a:lvl5pPr eaLnBrk="0" hangingPunct="0">
              <a:defRPr sz="3200">
                <a:solidFill>
                  <a:srgbClr val="000000"/>
                </a:solidFill>
                <a:latin typeface="Gill Sans" charset="0"/>
                <a:ea typeface="Gill Sans" charset="0"/>
                <a:cs typeface="Gill Sans" charset="0"/>
                <a:sym typeface="Gill Sans" charset="0"/>
              </a:defRPr>
            </a:lvl5pPr>
            <a:lvl6pPr marL="4572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6pPr>
            <a:lvl7pPr marL="9144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7pPr>
            <a:lvl8pPr marL="13716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8pPr>
            <a:lvl9pPr marL="18288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9pPr>
          </a:lstStyle>
          <a:p>
            <a:pPr eaLnBrk="1" hangingPunct="1"/>
            <a:endParaRPr lang="en-US" altLang="en-US" sz="2400"/>
          </a:p>
        </p:txBody>
      </p:sp>
      <p:sp>
        <p:nvSpPr>
          <p:cNvPr id="17" name="Rectangle 18"/>
          <p:cNvSpPr>
            <a:spLocks noChangeArrowheads="1"/>
          </p:cNvSpPr>
          <p:nvPr/>
        </p:nvSpPr>
        <p:spPr bwMode="auto">
          <a:xfrm>
            <a:off x="5867400" y="5314950"/>
            <a:ext cx="342900" cy="57150"/>
          </a:xfrm>
          <a:prstGeom prst="rect">
            <a:avLst/>
          </a:prstGeom>
          <a:blipFill dpi="0" rotWithShape="0">
            <a:blip r:embed="rId9"/>
            <a:srcRect/>
            <a:tile tx="0" ty="0" sx="100000" sy="100000" flip="none" algn="tl"/>
          </a:blipFill>
          <a:ln w="25400">
            <a:solidFill>
              <a:srgbClr val="000000"/>
            </a:solidFill>
            <a:round/>
            <a:headEnd/>
            <a:tailEnd/>
          </a:ln>
        </p:spPr>
        <p:txBody>
          <a:bodyPr/>
          <a:lstStyle>
            <a:lvl1pPr eaLnBrk="0" hangingPunct="0">
              <a:defRPr sz="3200">
                <a:solidFill>
                  <a:srgbClr val="000000"/>
                </a:solidFill>
                <a:latin typeface="Gill Sans" charset="0"/>
                <a:ea typeface="Gill Sans" charset="0"/>
                <a:cs typeface="Gill Sans" charset="0"/>
                <a:sym typeface="Gill Sans" charset="0"/>
              </a:defRPr>
            </a:lvl1pPr>
            <a:lvl2pPr marL="37931725" indent="-37474525" eaLnBrk="0" hangingPunct="0">
              <a:defRPr sz="3200">
                <a:solidFill>
                  <a:srgbClr val="000000"/>
                </a:solidFill>
                <a:latin typeface="Gill Sans" charset="0"/>
                <a:ea typeface="Gill Sans" charset="0"/>
                <a:cs typeface="Gill Sans" charset="0"/>
                <a:sym typeface="Gill Sans" charset="0"/>
              </a:defRPr>
            </a:lvl2pPr>
            <a:lvl3pPr eaLnBrk="0" hangingPunct="0">
              <a:defRPr sz="3200">
                <a:solidFill>
                  <a:srgbClr val="000000"/>
                </a:solidFill>
                <a:latin typeface="Gill Sans" charset="0"/>
                <a:ea typeface="Gill Sans" charset="0"/>
                <a:cs typeface="Gill Sans" charset="0"/>
                <a:sym typeface="Gill Sans" charset="0"/>
              </a:defRPr>
            </a:lvl3pPr>
            <a:lvl4pPr eaLnBrk="0" hangingPunct="0">
              <a:defRPr sz="3200">
                <a:solidFill>
                  <a:srgbClr val="000000"/>
                </a:solidFill>
                <a:latin typeface="Gill Sans" charset="0"/>
                <a:ea typeface="Gill Sans" charset="0"/>
                <a:cs typeface="Gill Sans" charset="0"/>
                <a:sym typeface="Gill Sans" charset="0"/>
              </a:defRPr>
            </a:lvl4pPr>
            <a:lvl5pPr eaLnBrk="0" hangingPunct="0">
              <a:defRPr sz="3200">
                <a:solidFill>
                  <a:srgbClr val="000000"/>
                </a:solidFill>
                <a:latin typeface="Gill Sans" charset="0"/>
                <a:ea typeface="Gill Sans" charset="0"/>
                <a:cs typeface="Gill Sans" charset="0"/>
                <a:sym typeface="Gill Sans" charset="0"/>
              </a:defRPr>
            </a:lvl5pPr>
            <a:lvl6pPr marL="4572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6pPr>
            <a:lvl7pPr marL="9144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7pPr>
            <a:lvl8pPr marL="13716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8pPr>
            <a:lvl9pPr marL="18288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9pPr>
          </a:lstStyle>
          <a:p>
            <a:pPr eaLnBrk="1" hangingPunct="1"/>
            <a:endParaRPr lang="en-US" altLang="en-US" sz="2400"/>
          </a:p>
        </p:txBody>
      </p:sp>
      <p:sp>
        <p:nvSpPr>
          <p:cNvPr id="18" name="Text Box 87"/>
          <p:cNvSpPr txBox="1">
            <a:spLocks/>
          </p:cNvSpPr>
          <p:nvPr/>
        </p:nvSpPr>
        <p:spPr bwMode="auto">
          <a:xfrm>
            <a:off x="6210300" y="4968479"/>
            <a:ext cx="5164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3200">
                <a:solidFill>
                  <a:srgbClr val="000000"/>
                </a:solidFill>
                <a:latin typeface="Gill Sans" charset="0"/>
                <a:ea typeface="Gill Sans" charset="0"/>
                <a:cs typeface="Gill Sans" charset="0"/>
                <a:sym typeface="Gill Sans" charset="0"/>
              </a:defRPr>
            </a:lvl1pPr>
            <a:lvl2pPr marL="37931725" indent="-37474525" eaLnBrk="0" hangingPunct="0">
              <a:defRPr sz="3200">
                <a:solidFill>
                  <a:srgbClr val="000000"/>
                </a:solidFill>
                <a:latin typeface="Gill Sans" charset="0"/>
                <a:ea typeface="Gill Sans" charset="0"/>
                <a:cs typeface="Gill Sans" charset="0"/>
                <a:sym typeface="Gill Sans" charset="0"/>
              </a:defRPr>
            </a:lvl2pPr>
            <a:lvl3pPr eaLnBrk="0" hangingPunct="0">
              <a:defRPr sz="3200">
                <a:solidFill>
                  <a:srgbClr val="000000"/>
                </a:solidFill>
                <a:latin typeface="Gill Sans" charset="0"/>
                <a:ea typeface="Gill Sans" charset="0"/>
                <a:cs typeface="Gill Sans" charset="0"/>
                <a:sym typeface="Gill Sans" charset="0"/>
              </a:defRPr>
            </a:lvl3pPr>
            <a:lvl4pPr eaLnBrk="0" hangingPunct="0">
              <a:defRPr sz="3200">
                <a:solidFill>
                  <a:srgbClr val="000000"/>
                </a:solidFill>
                <a:latin typeface="Gill Sans" charset="0"/>
                <a:ea typeface="Gill Sans" charset="0"/>
                <a:cs typeface="Gill Sans" charset="0"/>
                <a:sym typeface="Gill Sans" charset="0"/>
              </a:defRPr>
            </a:lvl4pPr>
            <a:lvl5pPr eaLnBrk="0" hangingPunct="0">
              <a:defRPr sz="3200">
                <a:solidFill>
                  <a:srgbClr val="000000"/>
                </a:solidFill>
                <a:latin typeface="Gill Sans" charset="0"/>
                <a:ea typeface="Gill Sans" charset="0"/>
                <a:cs typeface="Gill Sans" charset="0"/>
                <a:sym typeface="Gill Sans" charset="0"/>
              </a:defRPr>
            </a:lvl5pPr>
            <a:lvl6pPr marL="4572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6pPr>
            <a:lvl7pPr marL="9144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7pPr>
            <a:lvl8pPr marL="13716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8pPr>
            <a:lvl9pPr marL="1828800" eaLnBrk="0" fontAlgn="base" hangingPunct="0">
              <a:spcBef>
                <a:spcPct val="0"/>
              </a:spcBef>
              <a:spcAft>
                <a:spcPct val="0"/>
              </a:spcAft>
              <a:defRPr sz="3200">
                <a:solidFill>
                  <a:srgbClr val="000000"/>
                </a:solidFill>
                <a:latin typeface="Gill Sans" charset="0"/>
                <a:ea typeface="Gill Sans" charset="0"/>
                <a:cs typeface="Gill Sans" charset="0"/>
                <a:sym typeface="Gill Sans" charset="0"/>
              </a:defRPr>
            </a:lvl9pPr>
          </a:lstStyle>
          <a:p>
            <a:pPr eaLnBrk="1" hangingPunct="1"/>
            <a:r>
              <a:rPr lang="en-US" altLang="en-US" sz="1800"/>
              <a:t>cup</a:t>
            </a:r>
          </a:p>
        </p:txBody>
      </p:sp>
    </p:spTree>
    <p:extLst>
      <p:ext uri="{BB962C8B-B14F-4D97-AF65-F5344CB8AC3E}">
        <p14:creationId xmlns:p14="http://schemas.microsoft.com/office/powerpoint/2010/main" val="305821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Tilted Table Lab</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707" y="1555668"/>
            <a:ext cx="8343189" cy="3737851"/>
          </a:xfrm>
          <a:prstGeom prst="rect">
            <a:avLst/>
          </a:prstGeom>
        </p:spPr>
      </p:pic>
      <p:sp>
        <p:nvSpPr>
          <p:cNvPr id="3" name="TextBox 2"/>
          <p:cNvSpPr txBox="1"/>
          <p:nvPr/>
        </p:nvSpPr>
        <p:spPr>
          <a:xfrm>
            <a:off x="660797" y="5467989"/>
            <a:ext cx="8476059" cy="830997"/>
          </a:xfrm>
          <a:prstGeom prst="rect">
            <a:avLst/>
          </a:prstGeom>
          <a:noFill/>
        </p:spPr>
        <p:txBody>
          <a:bodyPr wrap="square" rtlCol="0">
            <a:spAutoFit/>
          </a:bodyPr>
          <a:lstStyle/>
          <a:p>
            <a:r>
              <a:rPr lang="en-US" sz="2800" dirty="0">
                <a:solidFill>
                  <a:srgbClr val="FF0000"/>
                </a:solidFill>
                <a:latin typeface="Apple Chancery" panose="03020702040506060504" pitchFamily="66" charset="-79"/>
                <a:ea typeface="Palatino Linotype" charset="0"/>
                <a:cs typeface="Apple Chancery" panose="03020702040506060504" pitchFamily="66" charset="-79"/>
              </a:rPr>
              <a:t>Today</a:t>
            </a:r>
            <a:r>
              <a:rPr lang="en-US" sz="2000" dirty="0">
                <a:solidFill>
                  <a:srgbClr val="FF0000"/>
                </a:solidFill>
                <a:latin typeface="+mj-lt"/>
                <a:ea typeface="Palatino Linotype" charset="0"/>
                <a:cs typeface="Apple Chancery" panose="03020702040506060504" pitchFamily="66" charset="-79"/>
              </a:rPr>
              <a:t>: </a:t>
            </a:r>
            <a:r>
              <a:rPr lang="en-US" sz="2000" dirty="0">
                <a:latin typeface="+mj-lt"/>
                <a:ea typeface="Palatino Linotype" charset="0"/>
                <a:cs typeface="Palatino Linotype" charset="0"/>
              </a:rPr>
              <a:t>we’ll take the data. Tomorrow: we’ll look at how to analyze and write this lab up. </a:t>
            </a:r>
          </a:p>
        </p:txBody>
      </p:sp>
    </p:spTree>
    <p:extLst>
      <p:ext uri="{BB962C8B-B14F-4D97-AF65-F5344CB8AC3E}">
        <p14:creationId xmlns:p14="http://schemas.microsoft.com/office/powerpoint/2010/main" val="14028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Tilted Table lab </a:t>
            </a:r>
            <a:r>
              <a:rPr lang="mr-IN" sz="4000" dirty="0">
                <a:solidFill>
                  <a:srgbClr val="FF0000"/>
                </a:solidFill>
                <a:latin typeface="Apple Chancery" panose="03020702040506060504" pitchFamily="66" charset="-79"/>
              </a:rPr>
              <a:t>–</a:t>
            </a:r>
            <a:r>
              <a:rPr lang="en-US" sz="4000" dirty="0">
                <a:solidFill>
                  <a:srgbClr val="FF0000"/>
                </a:solidFill>
                <a:latin typeface="Apple Chancery" panose="03020702040506060504" pitchFamily="66" charset="-79"/>
                <a:cs typeface="Apple Chancery" panose="03020702040506060504" pitchFamily="66" charset="-79"/>
              </a:rPr>
              <a:t> extracting data</a:t>
            </a:r>
          </a:p>
        </p:txBody>
      </p:sp>
      <p:cxnSp>
        <p:nvCxnSpPr>
          <p:cNvPr id="4" name="Straight Connector 3"/>
          <p:cNvCxnSpPr/>
          <p:nvPr/>
        </p:nvCxnSpPr>
        <p:spPr>
          <a:xfrm rot="5400000">
            <a:off x="315670" y="3741151"/>
            <a:ext cx="3952726" cy="1191"/>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rot="5400000">
            <a:off x="884906" y="3744009"/>
            <a:ext cx="3957252"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a:off x="1445264" y="3755151"/>
            <a:ext cx="3979536"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2005622" y="3766293"/>
            <a:ext cx="4001820"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2591725" y="3751691"/>
            <a:ext cx="3972615"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3156373" y="3758542"/>
            <a:ext cx="3986318"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3738185" y="3748230"/>
            <a:ext cx="3965694"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4324288" y="3733628"/>
            <a:ext cx="3936489"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4901809" y="3727607"/>
            <a:ext cx="3924447"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0800000">
            <a:off x="2053590" y="2136470"/>
            <a:ext cx="5155017"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2053590" y="2707970"/>
            <a:ext cx="5155017"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10800000">
            <a:off x="2053590" y="3279470"/>
            <a:ext cx="5155017"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0800000">
            <a:off x="2053590" y="3850969"/>
            <a:ext cx="5155017"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0800000">
            <a:off x="2053590" y="4422470"/>
            <a:ext cx="5155017"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10800000">
            <a:off x="2053591" y="4993970"/>
            <a:ext cx="5155016" cy="1191"/>
          </a:xfrm>
          <a:prstGeom prst="line">
            <a:avLst/>
          </a:prstGeom>
          <a:ln w="9525"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0800000">
            <a:off x="2053590" y="5564279"/>
            <a:ext cx="5383617" cy="1191"/>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aphicFrame>
        <p:nvGraphicFramePr>
          <p:cNvPr id="20" name="Object 2"/>
          <p:cNvGraphicFramePr>
            <a:graphicFrameLocks noChangeAspect="1"/>
          </p:cNvGraphicFramePr>
          <p:nvPr/>
        </p:nvGraphicFramePr>
        <p:xfrm>
          <a:off x="1849493" y="4916090"/>
          <a:ext cx="180975" cy="114300"/>
        </p:xfrm>
        <a:graphic>
          <a:graphicData uri="http://schemas.openxmlformats.org/presentationml/2006/ole">
            <mc:AlternateContent xmlns:mc="http://schemas.openxmlformats.org/markup-compatibility/2006">
              <mc:Choice xmlns:v="urn:schemas-microsoft-com:vml" Requires="v">
                <p:oleObj spid="_x0000_s2481" name="Equation" r:id="rId3" imgW="241300" imgH="152400" progId="Equation.DSMT4">
                  <p:embed/>
                </p:oleObj>
              </mc:Choice>
              <mc:Fallback>
                <p:oleObj name="Equation" r:id="rId3" imgW="241300" imgH="152400" progId="Equation.DSMT4">
                  <p:embed/>
                  <p:pic>
                    <p:nvPicPr>
                      <p:cNvPr id="2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9493" y="4916090"/>
                        <a:ext cx="180975"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2"/>
          <p:cNvGraphicFramePr>
            <a:graphicFrameLocks noChangeAspect="1"/>
          </p:cNvGraphicFramePr>
          <p:nvPr/>
        </p:nvGraphicFramePr>
        <p:xfrm>
          <a:off x="1847223" y="4363923"/>
          <a:ext cx="171450" cy="114300"/>
        </p:xfrm>
        <a:graphic>
          <a:graphicData uri="http://schemas.openxmlformats.org/presentationml/2006/ole">
            <mc:AlternateContent xmlns:mc="http://schemas.openxmlformats.org/markup-compatibility/2006">
              <mc:Choice xmlns:v="urn:schemas-microsoft-com:vml" Requires="v">
                <p:oleObj spid="_x0000_s2482" name="Equation" r:id="rId5" imgW="228600" imgH="152400" progId="Equation.DSMT4">
                  <p:embed/>
                </p:oleObj>
              </mc:Choice>
              <mc:Fallback>
                <p:oleObj name="Equation" r:id="rId5" imgW="228600" imgH="152400" progId="Equation.DSMT4">
                  <p:embed/>
                  <p:pic>
                    <p:nvPicPr>
                      <p:cNvPr id="21"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7223" y="4363923"/>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 name="Object 2"/>
          <p:cNvGraphicFramePr>
            <a:graphicFrameLocks noChangeAspect="1"/>
          </p:cNvGraphicFramePr>
          <p:nvPr/>
        </p:nvGraphicFramePr>
        <p:xfrm>
          <a:off x="1838888" y="3782898"/>
          <a:ext cx="171450" cy="114300"/>
        </p:xfrm>
        <a:graphic>
          <a:graphicData uri="http://schemas.openxmlformats.org/presentationml/2006/ole">
            <mc:AlternateContent xmlns:mc="http://schemas.openxmlformats.org/markup-compatibility/2006">
              <mc:Choice xmlns:v="urn:schemas-microsoft-com:vml" Requires="v">
                <p:oleObj spid="_x0000_s2483" name="Equation" r:id="rId7" imgW="228600" imgH="152400" progId="Equation.DSMT4">
                  <p:embed/>
                </p:oleObj>
              </mc:Choice>
              <mc:Fallback>
                <p:oleObj name="Equation" r:id="rId7" imgW="228600" imgH="152400" progId="Equation.DSMT4">
                  <p:embed/>
                  <p:pic>
                    <p:nvPicPr>
                      <p:cNvPr id="22"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8888" y="3782898"/>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3" name="Object 2"/>
          <p:cNvGraphicFramePr>
            <a:graphicFrameLocks noChangeAspect="1"/>
          </p:cNvGraphicFramePr>
          <p:nvPr/>
        </p:nvGraphicFramePr>
        <p:xfrm>
          <a:off x="1831745" y="3201873"/>
          <a:ext cx="171450" cy="114300"/>
        </p:xfrm>
        <a:graphic>
          <a:graphicData uri="http://schemas.openxmlformats.org/presentationml/2006/ole">
            <mc:AlternateContent xmlns:mc="http://schemas.openxmlformats.org/markup-compatibility/2006">
              <mc:Choice xmlns:v="urn:schemas-microsoft-com:vml" Requires="v">
                <p:oleObj spid="_x0000_s2484" name="Equation" r:id="rId9" imgW="228600" imgH="152400" progId="Equation.DSMT4">
                  <p:embed/>
                </p:oleObj>
              </mc:Choice>
              <mc:Fallback>
                <p:oleObj name="Equation" r:id="rId9" imgW="228600" imgH="152400" progId="Equation.DSMT4">
                  <p:embed/>
                  <p:pic>
                    <p:nvPicPr>
                      <p:cNvPr id="23"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1745" y="3201873"/>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4" name="Object 2"/>
          <p:cNvGraphicFramePr>
            <a:graphicFrameLocks noChangeAspect="1"/>
          </p:cNvGraphicFramePr>
          <p:nvPr/>
        </p:nvGraphicFramePr>
        <p:xfrm>
          <a:off x="1832825" y="2620565"/>
          <a:ext cx="171450" cy="114300"/>
        </p:xfrm>
        <a:graphic>
          <a:graphicData uri="http://schemas.openxmlformats.org/presentationml/2006/ole">
            <mc:AlternateContent xmlns:mc="http://schemas.openxmlformats.org/markup-compatibility/2006">
              <mc:Choice xmlns:v="urn:schemas-microsoft-com:vml" Requires="v">
                <p:oleObj spid="_x0000_s2485" name="Equation" r:id="rId11" imgW="228600" imgH="152400" progId="Equation.DSMT4">
                  <p:embed/>
                </p:oleObj>
              </mc:Choice>
              <mc:Fallback>
                <p:oleObj name="Equation" r:id="rId11" imgW="228600" imgH="152400" progId="Equation.DSMT4">
                  <p:embed/>
                  <p:pic>
                    <p:nvPicPr>
                      <p:cNvPr id="24"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2825" y="2620565"/>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 name="Object 2"/>
          <p:cNvGraphicFramePr>
            <a:graphicFrameLocks noChangeAspect="1"/>
          </p:cNvGraphicFramePr>
          <p:nvPr/>
        </p:nvGraphicFramePr>
        <p:xfrm>
          <a:off x="1834126" y="2058873"/>
          <a:ext cx="171450" cy="114300"/>
        </p:xfrm>
        <a:graphic>
          <a:graphicData uri="http://schemas.openxmlformats.org/presentationml/2006/ole">
            <mc:AlternateContent xmlns:mc="http://schemas.openxmlformats.org/markup-compatibility/2006">
              <mc:Choice xmlns:v="urn:schemas-microsoft-com:vml" Requires="v">
                <p:oleObj spid="_x0000_s2486" name="Equation" r:id="rId13" imgW="228600" imgH="152400" progId="Equation.DSMT4">
                  <p:embed/>
                </p:oleObj>
              </mc:Choice>
              <mc:Fallback>
                <p:oleObj name="Equation" r:id="rId13" imgW="228600" imgH="152400" progId="Equation.DSMT4">
                  <p:embed/>
                  <p:pic>
                    <p:nvPicPr>
                      <p:cNvPr id="25"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34126" y="2058873"/>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6" name="Object 2"/>
          <p:cNvGraphicFramePr>
            <a:graphicFrameLocks noChangeAspect="1"/>
          </p:cNvGraphicFramePr>
          <p:nvPr/>
        </p:nvGraphicFramePr>
        <p:xfrm>
          <a:off x="2774609" y="5772150"/>
          <a:ext cx="180975" cy="114300"/>
        </p:xfrm>
        <a:graphic>
          <a:graphicData uri="http://schemas.openxmlformats.org/presentationml/2006/ole">
            <mc:AlternateContent xmlns:mc="http://schemas.openxmlformats.org/markup-compatibility/2006">
              <mc:Choice xmlns:v="urn:schemas-microsoft-com:vml" Requires="v">
                <p:oleObj spid="_x0000_s2487" name="Equation" r:id="rId15" imgW="241300" imgH="152400" progId="Equation.DSMT4">
                  <p:embed/>
                </p:oleObj>
              </mc:Choice>
              <mc:Fallback>
                <p:oleObj name="Equation" r:id="rId15" imgW="241300" imgH="152400" progId="Equation.DSMT4">
                  <p:embed/>
                  <p:pic>
                    <p:nvPicPr>
                      <p:cNvPr id="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4609" y="5772150"/>
                        <a:ext cx="180975"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7" name="Object 2"/>
          <p:cNvGraphicFramePr>
            <a:graphicFrameLocks noChangeAspect="1"/>
          </p:cNvGraphicFramePr>
          <p:nvPr/>
        </p:nvGraphicFramePr>
        <p:xfrm>
          <a:off x="3350871" y="5772150"/>
          <a:ext cx="171450" cy="114300"/>
        </p:xfrm>
        <a:graphic>
          <a:graphicData uri="http://schemas.openxmlformats.org/presentationml/2006/ole">
            <mc:AlternateContent xmlns:mc="http://schemas.openxmlformats.org/markup-compatibility/2006">
              <mc:Choice xmlns:v="urn:schemas-microsoft-com:vml" Requires="v">
                <p:oleObj spid="_x0000_s2488" name="Equation" r:id="rId16" imgW="228600" imgH="152400" progId="Equation.DSMT4">
                  <p:embed/>
                </p:oleObj>
              </mc:Choice>
              <mc:Fallback>
                <p:oleObj name="Equation" r:id="rId16" imgW="228600" imgH="152400" progId="Equation.DSMT4">
                  <p:embed/>
                  <p:pic>
                    <p:nvPicPr>
                      <p:cNvPr id="27"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0871" y="5772150"/>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 name="Object 2"/>
          <p:cNvGraphicFramePr>
            <a:graphicFrameLocks noChangeAspect="1"/>
          </p:cNvGraphicFramePr>
          <p:nvPr/>
        </p:nvGraphicFramePr>
        <p:xfrm>
          <a:off x="3922371" y="5772150"/>
          <a:ext cx="171450" cy="114300"/>
        </p:xfrm>
        <a:graphic>
          <a:graphicData uri="http://schemas.openxmlformats.org/presentationml/2006/ole">
            <mc:AlternateContent xmlns:mc="http://schemas.openxmlformats.org/markup-compatibility/2006">
              <mc:Choice xmlns:v="urn:schemas-microsoft-com:vml" Requires="v">
                <p:oleObj spid="_x0000_s2489" name="Equation" r:id="rId17" imgW="228600" imgH="152400" progId="Equation.DSMT4">
                  <p:embed/>
                </p:oleObj>
              </mc:Choice>
              <mc:Fallback>
                <p:oleObj name="Equation" r:id="rId17" imgW="228600" imgH="152400" progId="Equation.DSMT4">
                  <p:embed/>
                  <p:pic>
                    <p:nvPicPr>
                      <p:cNvPr id="28"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2371" y="5772150"/>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9" name="Object 2"/>
          <p:cNvGraphicFramePr>
            <a:graphicFrameLocks noChangeAspect="1"/>
          </p:cNvGraphicFramePr>
          <p:nvPr/>
        </p:nvGraphicFramePr>
        <p:xfrm>
          <a:off x="4493871" y="5772150"/>
          <a:ext cx="171450" cy="114300"/>
        </p:xfrm>
        <a:graphic>
          <a:graphicData uri="http://schemas.openxmlformats.org/presentationml/2006/ole">
            <mc:AlternateContent xmlns:mc="http://schemas.openxmlformats.org/markup-compatibility/2006">
              <mc:Choice xmlns:v="urn:schemas-microsoft-com:vml" Requires="v">
                <p:oleObj spid="_x0000_s2490" name="Equation" r:id="rId18" imgW="228600" imgH="152400" progId="Equation.DSMT4">
                  <p:embed/>
                </p:oleObj>
              </mc:Choice>
              <mc:Fallback>
                <p:oleObj name="Equation" r:id="rId18" imgW="228600" imgH="152400" progId="Equation.DSMT4">
                  <p:embed/>
                  <p:pic>
                    <p:nvPicPr>
                      <p:cNvPr id="29"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3871" y="5772150"/>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0" name="Object 2"/>
          <p:cNvGraphicFramePr>
            <a:graphicFrameLocks noChangeAspect="1"/>
          </p:cNvGraphicFramePr>
          <p:nvPr/>
        </p:nvGraphicFramePr>
        <p:xfrm>
          <a:off x="5065371" y="5772150"/>
          <a:ext cx="171450" cy="114300"/>
        </p:xfrm>
        <a:graphic>
          <a:graphicData uri="http://schemas.openxmlformats.org/presentationml/2006/ole">
            <mc:AlternateContent xmlns:mc="http://schemas.openxmlformats.org/markup-compatibility/2006">
              <mc:Choice xmlns:v="urn:schemas-microsoft-com:vml" Requires="v">
                <p:oleObj spid="_x0000_s2491" name="Equation" r:id="rId19" imgW="228600" imgH="152400" progId="Equation.DSMT4">
                  <p:embed/>
                </p:oleObj>
              </mc:Choice>
              <mc:Fallback>
                <p:oleObj name="Equation" r:id="rId19" imgW="228600" imgH="152400" progId="Equation.DSMT4">
                  <p:embed/>
                  <p:pic>
                    <p:nvPicPr>
                      <p:cNvPr id="3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65371" y="5772150"/>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1" name="Object 2"/>
          <p:cNvGraphicFramePr>
            <a:graphicFrameLocks noChangeAspect="1"/>
          </p:cNvGraphicFramePr>
          <p:nvPr/>
        </p:nvGraphicFramePr>
        <p:xfrm>
          <a:off x="5632109" y="5772150"/>
          <a:ext cx="180975" cy="114300"/>
        </p:xfrm>
        <a:graphic>
          <a:graphicData uri="http://schemas.openxmlformats.org/presentationml/2006/ole">
            <mc:AlternateContent xmlns:mc="http://schemas.openxmlformats.org/markup-compatibility/2006">
              <mc:Choice xmlns:v="urn:schemas-microsoft-com:vml" Requires="v">
                <p:oleObj spid="_x0000_s2492" name="Equation" r:id="rId20" imgW="241300" imgH="152400" progId="Equation.DSMT4">
                  <p:embed/>
                </p:oleObj>
              </mc:Choice>
              <mc:Fallback>
                <p:oleObj name="Equation" r:id="rId20" imgW="241300" imgH="152400" progId="Equation.DSMT4">
                  <p:embed/>
                  <p:pic>
                    <p:nvPicPr>
                      <p:cNvPr id="31" name="Object 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632109" y="5772150"/>
                        <a:ext cx="180975"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2" name="Object 2"/>
          <p:cNvGraphicFramePr>
            <a:graphicFrameLocks noChangeAspect="1"/>
          </p:cNvGraphicFramePr>
          <p:nvPr/>
        </p:nvGraphicFramePr>
        <p:xfrm>
          <a:off x="6208371" y="5772150"/>
          <a:ext cx="171450" cy="114300"/>
        </p:xfrm>
        <a:graphic>
          <a:graphicData uri="http://schemas.openxmlformats.org/presentationml/2006/ole">
            <mc:AlternateContent xmlns:mc="http://schemas.openxmlformats.org/markup-compatibility/2006">
              <mc:Choice xmlns:v="urn:schemas-microsoft-com:vml" Requires="v">
                <p:oleObj spid="_x0000_s2493" name="Equation" r:id="rId22" imgW="228600" imgH="152400" progId="Equation.DSMT4">
                  <p:embed/>
                </p:oleObj>
              </mc:Choice>
              <mc:Fallback>
                <p:oleObj name="Equation" r:id="rId22" imgW="228600" imgH="152400" progId="Equation.DSMT4">
                  <p:embed/>
                  <p:pic>
                    <p:nvPicPr>
                      <p:cNvPr id="32" name="Object 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08371" y="5772150"/>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3" name="Object 2"/>
          <p:cNvGraphicFramePr>
            <a:graphicFrameLocks noChangeAspect="1"/>
          </p:cNvGraphicFramePr>
          <p:nvPr/>
        </p:nvGraphicFramePr>
        <p:xfrm>
          <a:off x="6779871" y="5772150"/>
          <a:ext cx="171450" cy="114300"/>
        </p:xfrm>
        <a:graphic>
          <a:graphicData uri="http://schemas.openxmlformats.org/presentationml/2006/ole">
            <mc:AlternateContent xmlns:mc="http://schemas.openxmlformats.org/markup-compatibility/2006">
              <mc:Choice xmlns:v="urn:schemas-microsoft-com:vml" Requires="v">
                <p:oleObj spid="_x0000_s2494" name="Equation" r:id="rId24" imgW="228600" imgH="152400" progId="Equation.DSMT4">
                  <p:embed/>
                </p:oleObj>
              </mc:Choice>
              <mc:Fallback>
                <p:oleObj name="Equation" r:id="rId24" imgW="228600" imgH="152400" progId="Equation.DSMT4">
                  <p:embed/>
                  <p:pic>
                    <p:nvPicPr>
                      <p:cNvPr id="33" name="Object 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779871" y="5772150"/>
                        <a:ext cx="171450" cy="11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4" name="Object 2"/>
          <p:cNvGraphicFramePr>
            <a:graphicFrameLocks noChangeAspect="1"/>
          </p:cNvGraphicFramePr>
          <p:nvPr/>
        </p:nvGraphicFramePr>
        <p:xfrm>
          <a:off x="2650411" y="4799829"/>
          <a:ext cx="121512" cy="121512"/>
        </p:xfrm>
        <a:graphic>
          <a:graphicData uri="http://schemas.openxmlformats.org/presentationml/2006/ole">
            <mc:AlternateContent xmlns:mc="http://schemas.openxmlformats.org/markup-compatibility/2006">
              <mc:Choice xmlns:v="urn:schemas-microsoft-com:vml" Requires="v">
                <p:oleObj spid="_x0000_s2495" name="Equation" r:id="rId26" imgW="63500" imgH="63500" progId="Equation.DSMT4">
                  <p:embed/>
                </p:oleObj>
              </mc:Choice>
              <mc:Fallback>
                <p:oleObj name="Equation" r:id="rId26" imgW="63500" imgH="63500" progId="Equation.DSMT4">
                  <p:embed/>
                  <p:pic>
                    <p:nvPicPr>
                      <p:cNvPr id="34"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650411" y="4799829"/>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 name="Object 2"/>
          <p:cNvGraphicFramePr>
            <a:graphicFrameLocks noChangeAspect="1"/>
          </p:cNvGraphicFramePr>
          <p:nvPr/>
        </p:nvGraphicFramePr>
        <p:xfrm>
          <a:off x="2755186" y="4642667"/>
          <a:ext cx="121512" cy="121512"/>
        </p:xfrm>
        <a:graphic>
          <a:graphicData uri="http://schemas.openxmlformats.org/presentationml/2006/ole">
            <mc:AlternateContent xmlns:mc="http://schemas.openxmlformats.org/markup-compatibility/2006">
              <mc:Choice xmlns:v="urn:schemas-microsoft-com:vml" Requires="v">
                <p:oleObj spid="_x0000_s2496" name="Equation" r:id="rId28" imgW="63500" imgH="63500" progId="Equation.DSMT4">
                  <p:embed/>
                </p:oleObj>
              </mc:Choice>
              <mc:Fallback>
                <p:oleObj name="Equation" r:id="rId28" imgW="63500" imgH="63500" progId="Equation.DSMT4">
                  <p:embed/>
                  <p:pic>
                    <p:nvPicPr>
                      <p:cNvPr id="35"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755186" y="4642667"/>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 name="Object 2"/>
          <p:cNvGraphicFramePr>
            <a:graphicFrameLocks noChangeAspect="1"/>
          </p:cNvGraphicFramePr>
          <p:nvPr/>
        </p:nvGraphicFramePr>
        <p:xfrm>
          <a:off x="2866276" y="4487954"/>
          <a:ext cx="121512" cy="121512"/>
        </p:xfrm>
        <a:graphic>
          <a:graphicData uri="http://schemas.openxmlformats.org/presentationml/2006/ole">
            <mc:AlternateContent xmlns:mc="http://schemas.openxmlformats.org/markup-compatibility/2006">
              <mc:Choice xmlns:v="urn:schemas-microsoft-com:vml" Requires="v">
                <p:oleObj spid="_x0000_s2497" name="Equation" r:id="rId29" imgW="63500" imgH="63500" progId="Equation.DSMT4">
                  <p:embed/>
                </p:oleObj>
              </mc:Choice>
              <mc:Fallback>
                <p:oleObj name="Equation" r:id="rId29" imgW="63500" imgH="63500" progId="Equation.DSMT4">
                  <p:embed/>
                  <p:pic>
                    <p:nvPicPr>
                      <p:cNvPr id="36"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866276" y="4487954"/>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7" name="Object 2"/>
          <p:cNvGraphicFramePr>
            <a:graphicFrameLocks noChangeAspect="1"/>
          </p:cNvGraphicFramePr>
          <p:nvPr/>
        </p:nvGraphicFramePr>
        <p:xfrm>
          <a:off x="2971051" y="4343493"/>
          <a:ext cx="121512" cy="121512"/>
        </p:xfrm>
        <a:graphic>
          <a:graphicData uri="http://schemas.openxmlformats.org/presentationml/2006/ole">
            <mc:AlternateContent xmlns:mc="http://schemas.openxmlformats.org/markup-compatibility/2006">
              <mc:Choice xmlns:v="urn:schemas-microsoft-com:vml" Requires="v">
                <p:oleObj spid="_x0000_s2498" name="Equation" r:id="rId30" imgW="63500" imgH="63500" progId="Equation.DSMT4">
                  <p:embed/>
                </p:oleObj>
              </mc:Choice>
              <mc:Fallback>
                <p:oleObj name="Equation" r:id="rId30" imgW="63500" imgH="63500" progId="Equation.DSMT4">
                  <p:embed/>
                  <p:pic>
                    <p:nvPicPr>
                      <p:cNvPr id="37"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971051" y="4343493"/>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8" name="Object 2"/>
          <p:cNvGraphicFramePr>
            <a:graphicFrameLocks noChangeAspect="1"/>
          </p:cNvGraphicFramePr>
          <p:nvPr/>
        </p:nvGraphicFramePr>
        <p:xfrm>
          <a:off x="3085351" y="4203796"/>
          <a:ext cx="121512" cy="121512"/>
        </p:xfrm>
        <a:graphic>
          <a:graphicData uri="http://schemas.openxmlformats.org/presentationml/2006/ole">
            <mc:AlternateContent xmlns:mc="http://schemas.openxmlformats.org/markup-compatibility/2006">
              <mc:Choice xmlns:v="urn:schemas-microsoft-com:vml" Requires="v">
                <p:oleObj spid="_x0000_s2499" name="Equation" r:id="rId31" imgW="63500" imgH="63500" progId="Equation.DSMT4">
                  <p:embed/>
                </p:oleObj>
              </mc:Choice>
              <mc:Fallback>
                <p:oleObj name="Equation" r:id="rId31" imgW="63500" imgH="63500" progId="Equation.DSMT4">
                  <p:embed/>
                  <p:pic>
                    <p:nvPicPr>
                      <p:cNvPr id="38"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085351" y="4203796"/>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9" name="Object 2"/>
          <p:cNvGraphicFramePr>
            <a:graphicFrameLocks noChangeAspect="1"/>
          </p:cNvGraphicFramePr>
          <p:nvPr/>
        </p:nvGraphicFramePr>
        <p:xfrm>
          <a:off x="3194888" y="4070448"/>
          <a:ext cx="121512" cy="121512"/>
        </p:xfrm>
        <a:graphic>
          <a:graphicData uri="http://schemas.openxmlformats.org/presentationml/2006/ole">
            <mc:AlternateContent xmlns:mc="http://schemas.openxmlformats.org/markup-compatibility/2006">
              <mc:Choice xmlns:v="urn:schemas-microsoft-com:vml" Requires="v">
                <p:oleObj spid="_x0000_s2500" name="Equation" r:id="rId32" imgW="63500" imgH="63500" progId="Equation.DSMT4">
                  <p:embed/>
                </p:oleObj>
              </mc:Choice>
              <mc:Fallback>
                <p:oleObj name="Equation" r:id="rId32" imgW="63500" imgH="63500" progId="Equation.DSMT4">
                  <p:embed/>
                  <p:pic>
                    <p:nvPicPr>
                      <p:cNvPr id="39"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194888" y="407044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0" name="Object 2"/>
          <p:cNvGraphicFramePr>
            <a:graphicFrameLocks noChangeAspect="1"/>
          </p:cNvGraphicFramePr>
          <p:nvPr/>
        </p:nvGraphicFramePr>
        <p:xfrm>
          <a:off x="5336756" y="2675756"/>
          <a:ext cx="121512" cy="121512"/>
        </p:xfrm>
        <a:graphic>
          <a:graphicData uri="http://schemas.openxmlformats.org/presentationml/2006/ole">
            <mc:AlternateContent xmlns:mc="http://schemas.openxmlformats.org/markup-compatibility/2006">
              <mc:Choice xmlns:v="urn:schemas-microsoft-com:vml" Requires="v">
                <p:oleObj spid="_x0000_s2501" name="Equation" r:id="rId33" imgW="63500" imgH="63500" progId="Equation.DSMT4">
                  <p:embed/>
                </p:oleObj>
              </mc:Choice>
              <mc:Fallback>
                <p:oleObj name="Equation" r:id="rId33" imgW="63500" imgH="63500" progId="Equation.DSMT4">
                  <p:embed/>
                  <p:pic>
                    <p:nvPicPr>
                      <p:cNvPr id="40"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336756" y="2675756"/>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 name="Object 2"/>
          <p:cNvGraphicFramePr>
            <a:graphicFrameLocks noChangeAspect="1"/>
          </p:cNvGraphicFramePr>
          <p:nvPr/>
        </p:nvGraphicFramePr>
        <p:xfrm>
          <a:off x="5441531" y="2667818"/>
          <a:ext cx="121512" cy="121512"/>
        </p:xfrm>
        <a:graphic>
          <a:graphicData uri="http://schemas.openxmlformats.org/presentationml/2006/ole">
            <mc:AlternateContent xmlns:mc="http://schemas.openxmlformats.org/markup-compatibility/2006">
              <mc:Choice xmlns:v="urn:schemas-microsoft-com:vml" Requires="v">
                <p:oleObj spid="_x0000_s2502" name="Equation" r:id="rId34" imgW="63500" imgH="63500" progId="Equation.DSMT4">
                  <p:embed/>
                </p:oleObj>
              </mc:Choice>
              <mc:Fallback>
                <p:oleObj name="Equation" r:id="rId34" imgW="63500" imgH="63500" progId="Equation.DSMT4">
                  <p:embed/>
                  <p:pic>
                    <p:nvPicPr>
                      <p:cNvPr id="41"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441531" y="266781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2" name="Object 2"/>
          <p:cNvGraphicFramePr>
            <a:graphicFrameLocks noChangeAspect="1"/>
          </p:cNvGraphicFramePr>
          <p:nvPr/>
        </p:nvGraphicFramePr>
        <p:xfrm>
          <a:off x="5660606" y="2675756"/>
          <a:ext cx="121512" cy="121512"/>
        </p:xfrm>
        <a:graphic>
          <a:graphicData uri="http://schemas.openxmlformats.org/presentationml/2006/ole">
            <mc:AlternateContent xmlns:mc="http://schemas.openxmlformats.org/markup-compatibility/2006">
              <mc:Choice xmlns:v="urn:schemas-microsoft-com:vml" Requires="v">
                <p:oleObj spid="_x0000_s2503" name="Equation" r:id="rId35" imgW="63500" imgH="63500" progId="Equation.DSMT4">
                  <p:embed/>
                </p:oleObj>
              </mc:Choice>
              <mc:Fallback>
                <p:oleObj name="Equation" r:id="rId35" imgW="63500" imgH="63500" progId="Equation.DSMT4">
                  <p:embed/>
                  <p:pic>
                    <p:nvPicPr>
                      <p:cNvPr id="42"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660606" y="2675756"/>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3" name="Object 2"/>
          <p:cNvGraphicFramePr>
            <a:graphicFrameLocks noChangeAspect="1"/>
          </p:cNvGraphicFramePr>
          <p:nvPr/>
        </p:nvGraphicFramePr>
        <p:xfrm>
          <a:off x="5765381" y="2683691"/>
          <a:ext cx="121512" cy="121512"/>
        </p:xfrm>
        <a:graphic>
          <a:graphicData uri="http://schemas.openxmlformats.org/presentationml/2006/ole">
            <mc:AlternateContent xmlns:mc="http://schemas.openxmlformats.org/markup-compatibility/2006">
              <mc:Choice xmlns:v="urn:schemas-microsoft-com:vml" Requires="v">
                <p:oleObj spid="_x0000_s2504" name="Equation" r:id="rId36" imgW="63500" imgH="63500" progId="Equation.DSMT4">
                  <p:embed/>
                </p:oleObj>
              </mc:Choice>
              <mc:Fallback>
                <p:oleObj name="Equation" r:id="rId36" imgW="63500" imgH="63500" progId="Equation.DSMT4">
                  <p:embed/>
                  <p:pic>
                    <p:nvPicPr>
                      <p:cNvPr id="43"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765381" y="268369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4" name="Object 2"/>
          <p:cNvGraphicFramePr>
            <a:graphicFrameLocks noChangeAspect="1"/>
          </p:cNvGraphicFramePr>
          <p:nvPr/>
        </p:nvGraphicFramePr>
        <p:xfrm>
          <a:off x="5551068" y="2670991"/>
          <a:ext cx="121512" cy="121512"/>
        </p:xfrm>
        <a:graphic>
          <a:graphicData uri="http://schemas.openxmlformats.org/presentationml/2006/ole">
            <mc:AlternateContent xmlns:mc="http://schemas.openxmlformats.org/markup-compatibility/2006">
              <mc:Choice xmlns:v="urn:schemas-microsoft-com:vml" Requires="v">
                <p:oleObj spid="_x0000_s2505" name="Equation" r:id="rId37" imgW="63500" imgH="63500" progId="Equation.DSMT4">
                  <p:embed/>
                </p:oleObj>
              </mc:Choice>
              <mc:Fallback>
                <p:oleObj name="Equation" r:id="rId37" imgW="63500" imgH="63500" progId="Equation.DSMT4">
                  <p:embed/>
                  <p:pic>
                    <p:nvPicPr>
                      <p:cNvPr id="44"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551068" y="267099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5" name="Object 2"/>
          <p:cNvGraphicFramePr>
            <a:graphicFrameLocks noChangeAspect="1"/>
          </p:cNvGraphicFramePr>
          <p:nvPr/>
        </p:nvGraphicFramePr>
        <p:xfrm>
          <a:off x="5984456" y="2724965"/>
          <a:ext cx="121512" cy="121512"/>
        </p:xfrm>
        <a:graphic>
          <a:graphicData uri="http://schemas.openxmlformats.org/presentationml/2006/ole">
            <mc:AlternateContent xmlns:mc="http://schemas.openxmlformats.org/markup-compatibility/2006">
              <mc:Choice xmlns:v="urn:schemas-microsoft-com:vml" Requires="v">
                <p:oleObj spid="_x0000_s2506" name="Equation" r:id="rId38" imgW="63500" imgH="63500" progId="Equation.DSMT4">
                  <p:embed/>
                </p:oleObj>
              </mc:Choice>
              <mc:Fallback>
                <p:oleObj name="Equation" r:id="rId38" imgW="63500" imgH="63500" progId="Equation.DSMT4">
                  <p:embed/>
                  <p:pic>
                    <p:nvPicPr>
                      <p:cNvPr id="45"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984456" y="2724965"/>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6" name="Object 2"/>
          <p:cNvGraphicFramePr>
            <a:graphicFrameLocks noChangeAspect="1"/>
          </p:cNvGraphicFramePr>
          <p:nvPr/>
        </p:nvGraphicFramePr>
        <p:xfrm>
          <a:off x="5874918" y="2705915"/>
          <a:ext cx="121512" cy="121512"/>
        </p:xfrm>
        <a:graphic>
          <a:graphicData uri="http://schemas.openxmlformats.org/presentationml/2006/ole">
            <mc:AlternateContent xmlns:mc="http://schemas.openxmlformats.org/markup-compatibility/2006">
              <mc:Choice xmlns:v="urn:schemas-microsoft-com:vml" Requires="v">
                <p:oleObj spid="_x0000_s2507" name="Equation" r:id="rId39" imgW="63500" imgH="63500" progId="Equation.DSMT4">
                  <p:embed/>
                </p:oleObj>
              </mc:Choice>
              <mc:Fallback>
                <p:oleObj name="Equation" r:id="rId39" imgW="63500" imgH="63500" progId="Equation.DSMT4">
                  <p:embed/>
                  <p:pic>
                    <p:nvPicPr>
                      <p:cNvPr id="46"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874918" y="2705915"/>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7" name="Object 2"/>
          <p:cNvGraphicFramePr>
            <a:graphicFrameLocks noChangeAspect="1"/>
          </p:cNvGraphicFramePr>
          <p:nvPr/>
        </p:nvGraphicFramePr>
        <p:xfrm>
          <a:off x="6089231" y="2759888"/>
          <a:ext cx="121512" cy="121512"/>
        </p:xfrm>
        <a:graphic>
          <a:graphicData uri="http://schemas.openxmlformats.org/presentationml/2006/ole">
            <mc:AlternateContent xmlns:mc="http://schemas.openxmlformats.org/markup-compatibility/2006">
              <mc:Choice xmlns:v="urn:schemas-microsoft-com:vml" Requires="v">
                <p:oleObj spid="_x0000_s2508" name="Equation" r:id="rId40" imgW="63500" imgH="63500" progId="Equation.DSMT4">
                  <p:embed/>
                </p:oleObj>
              </mc:Choice>
              <mc:Fallback>
                <p:oleObj name="Equation" r:id="rId40" imgW="63500" imgH="63500" progId="Equation.DSMT4">
                  <p:embed/>
                  <p:pic>
                    <p:nvPicPr>
                      <p:cNvPr id="47"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089231" y="275988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8" name="Object 2"/>
          <p:cNvGraphicFramePr>
            <a:graphicFrameLocks noChangeAspect="1"/>
          </p:cNvGraphicFramePr>
          <p:nvPr/>
        </p:nvGraphicFramePr>
        <p:xfrm>
          <a:off x="6303543" y="2840850"/>
          <a:ext cx="121512" cy="121512"/>
        </p:xfrm>
        <a:graphic>
          <a:graphicData uri="http://schemas.openxmlformats.org/presentationml/2006/ole">
            <mc:AlternateContent xmlns:mc="http://schemas.openxmlformats.org/markup-compatibility/2006">
              <mc:Choice xmlns:v="urn:schemas-microsoft-com:vml" Requires="v">
                <p:oleObj spid="_x0000_s2509" name="Equation" r:id="rId41" imgW="63500" imgH="63500" progId="Equation.DSMT4">
                  <p:embed/>
                </p:oleObj>
              </mc:Choice>
              <mc:Fallback>
                <p:oleObj name="Equation" r:id="rId41" imgW="63500" imgH="63500" progId="Equation.DSMT4">
                  <p:embed/>
                  <p:pic>
                    <p:nvPicPr>
                      <p:cNvPr id="48"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303543" y="2840850"/>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9" name="Object 2"/>
          <p:cNvGraphicFramePr>
            <a:graphicFrameLocks noChangeAspect="1"/>
          </p:cNvGraphicFramePr>
          <p:nvPr/>
        </p:nvGraphicFramePr>
        <p:xfrm>
          <a:off x="6198768" y="2799575"/>
          <a:ext cx="121512" cy="121512"/>
        </p:xfrm>
        <a:graphic>
          <a:graphicData uri="http://schemas.openxmlformats.org/presentationml/2006/ole">
            <mc:AlternateContent xmlns:mc="http://schemas.openxmlformats.org/markup-compatibility/2006">
              <mc:Choice xmlns:v="urn:schemas-microsoft-com:vml" Requires="v">
                <p:oleObj spid="_x0000_s2510" name="Equation" r:id="rId42" imgW="63500" imgH="63500" progId="Equation.DSMT4">
                  <p:embed/>
                </p:oleObj>
              </mc:Choice>
              <mc:Fallback>
                <p:oleObj name="Equation" r:id="rId42" imgW="63500" imgH="63500" progId="Equation.DSMT4">
                  <p:embed/>
                  <p:pic>
                    <p:nvPicPr>
                      <p:cNvPr id="49"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198768" y="2799575"/>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0" name="Object 2"/>
          <p:cNvGraphicFramePr>
            <a:graphicFrameLocks noChangeAspect="1"/>
          </p:cNvGraphicFramePr>
          <p:nvPr/>
        </p:nvGraphicFramePr>
        <p:xfrm>
          <a:off x="6834924" y="3150836"/>
          <a:ext cx="121512" cy="121512"/>
        </p:xfrm>
        <a:graphic>
          <a:graphicData uri="http://schemas.openxmlformats.org/presentationml/2006/ole">
            <mc:AlternateContent xmlns:mc="http://schemas.openxmlformats.org/markup-compatibility/2006">
              <mc:Choice xmlns:v="urn:schemas-microsoft-com:vml" Requires="v">
                <p:oleObj spid="_x0000_s2511" name="Equation" r:id="rId43" imgW="63500" imgH="63500" progId="Equation.DSMT4">
                  <p:embed/>
                </p:oleObj>
              </mc:Choice>
              <mc:Fallback>
                <p:oleObj name="Equation" r:id="rId43" imgW="63500" imgH="63500" progId="Equation.DSMT4">
                  <p:embed/>
                  <p:pic>
                    <p:nvPicPr>
                      <p:cNvPr id="50"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834924" y="3150836"/>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1" name="Object 2"/>
          <p:cNvGraphicFramePr>
            <a:graphicFrameLocks noChangeAspect="1"/>
          </p:cNvGraphicFramePr>
          <p:nvPr/>
        </p:nvGraphicFramePr>
        <p:xfrm>
          <a:off x="6408318" y="2890062"/>
          <a:ext cx="121512" cy="121512"/>
        </p:xfrm>
        <a:graphic>
          <a:graphicData uri="http://schemas.openxmlformats.org/presentationml/2006/ole">
            <mc:AlternateContent xmlns:mc="http://schemas.openxmlformats.org/markup-compatibility/2006">
              <mc:Choice xmlns:v="urn:schemas-microsoft-com:vml" Requires="v">
                <p:oleObj spid="_x0000_s2512" name="Equation" r:id="rId44" imgW="63500" imgH="63500" progId="Equation.DSMT4">
                  <p:embed/>
                </p:oleObj>
              </mc:Choice>
              <mc:Fallback>
                <p:oleObj name="Equation" r:id="rId44" imgW="63500" imgH="63500" progId="Equation.DSMT4">
                  <p:embed/>
                  <p:pic>
                    <p:nvPicPr>
                      <p:cNvPr id="51"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408318" y="2890062"/>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2" name="Object 2"/>
          <p:cNvGraphicFramePr>
            <a:graphicFrameLocks noChangeAspect="1"/>
          </p:cNvGraphicFramePr>
          <p:nvPr/>
        </p:nvGraphicFramePr>
        <p:xfrm>
          <a:off x="6732168" y="3071037"/>
          <a:ext cx="121512" cy="121512"/>
        </p:xfrm>
        <a:graphic>
          <a:graphicData uri="http://schemas.openxmlformats.org/presentationml/2006/ole">
            <mc:AlternateContent xmlns:mc="http://schemas.openxmlformats.org/markup-compatibility/2006">
              <mc:Choice xmlns:v="urn:schemas-microsoft-com:vml" Requires="v">
                <p:oleObj spid="_x0000_s2513" name="Equation" r:id="rId45" imgW="63500" imgH="63500" progId="Equation.DSMT4">
                  <p:embed/>
                </p:oleObj>
              </mc:Choice>
              <mc:Fallback>
                <p:oleObj name="Equation" r:id="rId45" imgW="63500" imgH="63500" progId="Equation.DSMT4">
                  <p:embed/>
                  <p:pic>
                    <p:nvPicPr>
                      <p:cNvPr id="52"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732168" y="3071037"/>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3" name="Object 2"/>
          <p:cNvGraphicFramePr>
            <a:graphicFrameLocks noChangeAspect="1"/>
          </p:cNvGraphicFramePr>
          <p:nvPr/>
        </p:nvGraphicFramePr>
        <p:xfrm>
          <a:off x="6520599" y="2946051"/>
          <a:ext cx="121512" cy="121512"/>
        </p:xfrm>
        <a:graphic>
          <a:graphicData uri="http://schemas.openxmlformats.org/presentationml/2006/ole">
            <mc:AlternateContent xmlns:mc="http://schemas.openxmlformats.org/markup-compatibility/2006">
              <mc:Choice xmlns:v="urn:schemas-microsoft-com:vml" Requires="v">
                <p:oleObj spid="_x0000_s2514" name="Equation" r:id="rId46" imgW="63500" imgH="63500" progId="Equation.DSMT4">
                  <p:embed/>
                </p:oleObj>
              </mc:Choice>
              <mc:Fallback>
                <p:oleObj name="Equation" r:id="rId46" imgW="63500" imgH="63500" progId="Equation.DSMT4">
                  <p:embed/>
                  <p:pic>
                    <p:nvPicPr>
                      <p:cNvPr id="53"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520599" y="294605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4" name="Object 2"/>
          <p:cNvGraphicFramePr>
            <a:graphicFrameLocks noChangeAspect="1"/>
          </p:cNvGraphicFramePr>
          <p:nvPr/>
        </p:nvGraphicFramePr>
        <p:xfrm>
          <a:off x="6625374" y="3007966"/>
          <a:ext cx="121512" cy="121512"/>
        </p:xfrm>
        <a:graphic>
          <a:graphicData uri="http://schemas.openxmlformats.org/presentationml/2006/ole">
            <mc:AlternateContent xmlns:mc="http://schemas.openxmlformats.org/markup-compatibility/2006">
              <mc:Choice xmlns:v="urn:schemas-microsoft-com:vml" Requires="v">
                <p:oleObj spid="_x0000_s2515" name="Equation" r:id="rId47" imgW="63500" imgH="63500" progId="Equation.DSMT4">
                  <p:embed/>
                </p:oleObj>
              </mc:Choice>
              <mc:Fallback>
                <p:oleObj name="Equation" r:id="rId47" imgW="63500" imgH="63500" progId="Equation.DSMT4">
                  <p:embed/>
                  <p:pic>
                    <p:nvPicPr>
                      <p:cNvPr id="54"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625374" y="3007966"/>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126" name="Group 125"/>
          <p:cNvGrpSpPr/>
          <p:nvPr/>
        </p:nvGrpSpPr>
        <p:grpSpPr>
          <a:xfrm>
            <a:off x="2348691" y="1944293"/>
            <a:ext cx="4926592" cy="3264582"/>
            <a:chOff x="3131588" y="1449390"/>
            <a:chExt cx="6568789" cy="4352776"/>
          </a:xfrm>
        </p:grpSpPr>
        <p:cxnSp>
          <p:nvCxnSpPr>
            <p:cNvPr id="55" name="Straight Connector 54"/>
            <p:cNvCxnSpPr/>
            <p:nvPr/>
          </p:nvCxnSpPr>
          <p:spPr>
            <a:xfrm rot="16200000" flipH="1">
              <a:off x="1327361" y="3625777"/>
              <a:ext cx="4352776" cy="1"/>
            </a:xfrm>
            <a:prstGeom prst="line">
              <a:avLst/>
            </a:prstGeom>
            <a:ln w="1905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rot="10800000">
              <a:off x="3131588" y="5550492"/>
              <a:ext cx="6568789" cy="1588"/>
            </a:xfrm>
            <a:prstGeom prst="line">
              <a:avLst/>
            </a:prstGeom>
            <a:ln w="1905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57" name="Straight Arrow Connector 56"/>
          <p:cNvCxnSpPr/>
          <p:nvPr/>
        </p:nvCxnSpPr>
        <p:spPr>
          <a:xfrm rot="5400000" flipH="1" flipV="1">
            <a:off x="2448267" y="4261525"/>
            <a:ext cx="938142" cy="579053"/>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flipV="1">
            <a:off x="6743281" y="3060720"/>
            <a:ext cx="567893" cy="2453"/>
          </a:xfrm>
          <a:prstGeom prst="line">
            <a:avLst/>
          </a:prstGeom>
          <a:ln w="9525" cap="flat" cmpd="sng" algn="ctr">
            <a:solidFill>
              <a:schemeClr val="tx1"/>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129" name="Group 128"/>
          <p:cNvGrpSpPr/>
          <p:nvPr/>
        </p:nvGrpSpPr>
        <p:grpSpPr>
          <a:xfrm>
            <a:off x="2862937" y="4642667"/>
            <a:ext cx="634439" cy="374278"/>
            <a:chOff x="3817249" y="5047222"/>
            <a:chExt cx="845918" cy="499037"/>
          </a:xfrm>
        </p:grpSpPr>
        <p:graphicFrame>
          <p:nvGraphicFramePr>
            <p:cNvPr id="58" name="Object 2"/>
            <p:cNvGraphicFramePr>
              <a:graphicFrameLocks noChangeAspect="1"/>
            </p:cNvGraphicFramePr>
            <p:nvPr/>
          </p:nvGraphicFramePr>
          <p:xfrm>
            <a:off x="4117067" y="5094938"/>
            <a:ext cx="546100" cy="228600"/>
          </p:xfrm>
          <a:graphic>
            <a:graphicData uri="http://schemas.openxmlformats.org/presentationml/2006/ole">
              <mc:AlternateContent xmlns:mc="http://schemas.openxmlformats.org/markup-compatibility/2006">
                <mc:Choice xmlns:v="urn:schemas-microsoft-com:vml" Requires="v">
                  <p:oleObj spid="_x0000_s2516" name="Equation" r:id="rId48" imgW="546100" imgH="228600" progId="Equation.DSMT4">
                    <p:embed/>
                  </p:oleObj>
                </mc:Choice>
                <mc:Fallback>
                  <p:oleObj name="Equation" r:id="rId48" imgW="546100" imgH="228600" progId="Equation.DSMT4">
                    <p:embed/>
                    <p:pic>
                      <p:nvPicPr>
                        <p:cNvPr id="58" name="Object 2"/>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4117067" y="5094938"/>
                          <a:ext cx="5461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6" name="Freeform 85"/>
            <p:cNvSpPr/>
            <p:nvPr/>
          </p:nvSpPr>
          <p:spPr>
            <a:xfrm>
              <a:off x="3817249" y="5047222"/>
              <a:ext cx="306168" cy="499037"/>
            </a:xfrm>
            <a:custGeom>
              <a:avLst/>
              <a:gdLst>
                <a:gd name="connsiteX0" fmla="*/ 0 w 127000"/>
                <a:gd name="connsiteY0" fmla="*/ 0 h 190500"/>
                <a:gd name="connsiteX1" fmla="*/ 101600 w 127000"/>
                <a:gd name="connsiteY1" fmla="*/ 88900 h 190500"/>
                <a:gd name="connsiteX2" fmla="*/ 127000 w 127000"/>
                <a:gd name="connsiteY2" fmla="*/ 190500 h 190500"/>
              </a:gdLst>
              <a:ahLst/>
              <a:cxnLst>
                <a:cxn ang="0">
                  <a:pos x="connsiteX0" y="connsiteY0"/>
                </a:cxn>
                <a:cxn ang="0">
                  <a:pos x="connsiteX1" y="connsiteY1"/>
                </a:cxn>
                <a:cxn ang="0">
                  <a:pos x="connsiteX2" y="connsiteY2"/>
                </a:cxn>
              </a:cxnLst>
              <a:rect l="l" t="t" r="r" b="b"/>
              <a:pathLst>
                <a:path w="127000" h="190500">
                  <a:moveTo>
                    <a:pt x="0" y="0"/>
                  </a:moveTo>
                  <a:cubicBezTo>
                    <a:pt x="40216" y="28575"/>
                    <a:pt x="80433" y="57150"/>
                    <a:pt x="101600" y="88900"/>
                  </a:cubicBezTo>
                  <a:cubicBezTo>
                    <a:pt x="122767" y="120650"/>
                    <a:pt x="127000" y="190500"/>
                    <a:pt x="127000" y="190500"/>
                  </a:cubicBezTo>
                </a:path>
              </a:pathLst>
            </a:cu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grpSp>
        <p:nvGrpSpPr>
          <p:cNvPr id="128" name="Group 127"/>
          <p:cNvGrpSpPr/>
          <p:nvPr/>
        </p:nvGrpSpPr>
        <p:grpSpPr>
          <a:xfrm>
            <a:off x="1949506" y="4667108"/>
            <a:ext cx="1498987" cy="695493"/>
            <a:chOff x="2599341" y="5079811"/>
            <a:chExt cx="1998649" cy="927324"/>
          </a:xfrm>
        </p:grpSpPr>
        <p:cxnSp>
          <p:nvCxnSpPr>
            <p:cNvPr id="59" name="Straight Connector 58"/>
            <p:cNvCxnSpPr/>
            <p:nvPr/>
          </p:nvCxnSpPr>
          <p:spPr>
            <a:xfrm rot="10800000">
              <a:off x="3237489" y="5079811"/>
              <a:ext cx="314416" cy="193584"/>
            </a:xfrm>
            <a:prstGeom prst="line">
              <a:avLst/>
            </a:prstGeom>
            <a:ln w="127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10800000">
              <a:off x="2929840" y="5501338"/>
              <a:ext cx="332589" cy="212634"/>
            </a:xfrm>
            <a:prstGeom prst="line">
              <a:avLst/>
            </a:prstGeom>
            <a:ln w="127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rot="5400000">
              <a:off x="2976174" y="5220696"/>
              <a:ext cx="436961" cy="285749"/>
            </a:xfrm>
            <a:prstGeom prst="straightConnector1">
              <a:avLst/>
            </a:prstGeom>
            <a:ln>
              <a:solidFill>
                <a:srgbClr val="0000FF"/>
              </a:solidFill>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62" name="Group 191"/>
            <p:cNvGrpSpPr/>
            <p:nvPr/>
          </p:nvGrpSpPr>
          <p:grpSpPr>
            <a:xfrm rot="7165902">
              <a:off x="3458539" y="5550085"/>
              <a:ext cx="498403" cy="279340"/>
              <a:chOff x="1079500" y="4720167"/>
              <a:chExt cx="349250" cy="51858"/>
            </a:xfrm>
          </p:grpSpPr>
          <p:sp>
            <p:nvSpPr>
              <p:cNvPr id="63" name="Freeform 62"/>
              <p:cNvSpPr/>
              <p:nvPr/>
            </p:nvSpPr>
            <p:spPr>
              <a:xfrm>
                <a:off x="1079500" y="4720167"/>
                <a:ext cx="174625" cy="51858"/>
              </a:xfrm>
              <a:custGeom>
                <a:avLst/>
                <a:gdLst>
                  <a:gd name="connsiteX0" fmla="*/ 0 w 174625"/>
                  <a:gd name="connsiteY0" fmla="*/ 51858 h 51858"/>
                  <a:gd name="connsiteX1" fmla="*/ 53975 w 174625"/>
                  <a:gd name="connsiteY1" fmla="*/ 7408 h 51858"/>
                  <a:gd name="connsiteX2" fmla="*/ 104775 w 174625"/>
                  <a:gd name="connsiteY2" fmla="*/ 7408 h 51858"/>
                  <a:gd name="connsiteX3" fmla="*/ 149225 w 174625"/>
                  <a:gd name="connsiteY3" fmla="*/ 45508 h 51858"/>
                  <a:gd name="connsiteX4" fmla="*/ 174625 w 174625"/>
                  <a:gd name="connsiteY4" fmla="*/ 10583 h 51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25" h="51858">
                    <a:moveTo>
                      <a:pt x="0" y="51858"/>
                    </a:moveTo>
                    <a:cubicBezTo>
                      <a:pt x="18256" y="33337"/>
                      <a:pt x="36513" y="14816"/>
                      <a:pt x="53975" y="7408"/>
                    </a:cubicBezTo>
                    <a:cubicBezTo>
                      <a:pt x="71437" y="0"/>
                      <a:pt x="88900" y="1058"/>
                      <a:pt x="104775" y="7408"/>
                    </a:cubicBezTo>
                    <a:cubicBezTo>
                      <a:pt x="120650" y="13758"/>
                      <a:pt x="137583" y="44979"/>
                      <a:pt x="149225" y="45508"/>
                    </a:cubicBezTo>
                    <a:cubicBezTo>
                      <a:pt x="160867" y="46037"/>
                      <a:pt x="174625" y="10583"/>
                      <a:pt x="174625" y="10583"/>
                    </a:cubicBezTo>
                  </a:path>
                </a:pathLst>
              </a:cu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sp>
            <p:nvSpPr>
              <p:cNvPr id="64" name="Freeform 63"/>
              <p:cNvSpPr/>
              <p:nvPr/>
            </p:nvSpPr>
            <p:spPr>
              <a:xfrm flipH="1">
                <a:off x="1254125" y="4720167"/>
                <a:ext cx="174625" cy="51858"/>
              </a:xfrm>
              <a:custGeom>
                <a:avLst/>
                <a:gdLst>
                  <a:gd name="connsiteX0" fmla="*/ 0 w 174625"/>
                  <a:gd name="connsiteY0" fmla="*/ 51858 h 51858"/>
                  <a:gd name="connsiteX1" fmla="*/ 53975 w 174625"/>
                  <a:gd name="connsiteY1" fmla="*/ 7408 h 51858"/>
                  <a:gd name="connsiteX2" fmla="*/ 104775 w 174625"/>
                  <a:gd name="connsiteY2" fmla="*/ 7408 h 51858"/>
                  <a:gd name="connsiteX3" fmla="*/ 149225 w 174625"/>
                  <a:gd name="connsiteY3" fmla="*/ 45508 h 51858"/>
                  <a:gd name="connsiteX4" fmla="*/ 174625 w 174625"/>
                  <a:gd name="connsiteY4" fmla="*/ 10583 h 51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25" h="51858">
                    <a:moveTo>
                      <a:pt x="0" y="51858"/>
                    </a:moveTo>
                    <a:cubicBezTo>
                      <a:pt x="18256" y="33337"/>
                      <a:pt x="36513" y="14816"/>
                      <a:pt x="53975" y="7408"/>
                    </a:cubicBezTo>
                    <a:cubicBezTo>
                      <a:pt x="71437" y="0"/>
                      <a:pt x="88900" y="1058"/>
                      <a:pt x="104775" y="7408"/>
                    </a:cubicBezTo>
                    <a:cubicBezTo>
                      <a:pt x="120650" y="13758"/>
                      <a:pt x="137583" y="44979"/>
                      <a:pt x="149225" y="45508"/>
                    </a:cubicBezTo>
                    <a:cubicBezTo>
                      <a:pt x="160867" y="46037"/>
                      <a:pt x="174625" y="10583"/>
                      <a:pt x="174625" y="10583"/>
                    </a:cubicBezTo>
                  </a:path>
                </a:pathLst>
              </a:cu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graphicFrame>
          <p:nvGraphicFramePr>
            <p:cNvPr id="65" name="Object 2"/>
            <p:cNvGraphicFramePr>
              <a:graphicFrameLocks noChangeAspect="1"/>
            </p:cNvGraphicFramePr>
            <p:nvPr/>
          </p:nvGraphicFramePr>
          <p:xfrm>
            <a:off x="3823290" y="5613435"/>
            <a:ext cx="774700" cy="393700"/>
          </p:xfrm>
          <a:graphic>
            <a:graphicData uri="http://schemas.openxmlformats.org/presentationml/2006/ole">
              <mc:AlternateContent xmlns:mc="http://schemas.openxmlformats.org/markup-compatibility/2006">
                <mc:Choice xmlns:v="urn:schemas-microsoft-com:vml" Requires="v">
                  <p:oleObj spid="_x0000_s2517" name="Equation" r:id="rId50" imgW="774700" imgH="393700" progId="Equation.DSMT4">
                    <p:embed/>
                  </p:oleObj>
                </mc:Choice>
                <mc:Fallback>
                  <p:oleObj name="Equation" r:id="rId50" imgW="774700" imgH="393700" progId="Equation.DSMT4">
                    <p:embed/>
                    <p:pic>
                      <p:nvPicPr>
                        <p:cNvPr id="65" name="Object 2"/>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3823290" y="5613435"/>
                          <a:ext cx="774700" cy="39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7" name="Object 2"/>
            <p:cNvGraphicFramePr>
              <a:graphicFrameLocks noChangeAspect="1"/>
            </p:cNvGraphicFramePr>
            <p:nvPr/>
          </p:nvGraphicFramePr>
          <p:xfrm>
            <a:off x="2599341" y="5140325"/>
            <a:ext cx="546100" cy="152400"/>
          </p:xfrm>
          <a:graphic>
            <a:graphicData uri="http://schemas.openxmlformats.org/presentationml/2006/ole">
              <mc:AlternateContent xmlns:mc="http://schemas.openxmlformats.org/markup-compatibility/2006">
                <mc:Choice xmlns:v="urn:schemas-microsoft-com:vml" Requires="v">
                  <p:oleObj spid="_x0000_s2518" name="Equation" r:id="rId52" imgW="546100" imgH="152400" progId="Equation.DSMT4">
                    <p:embed/>
                  </p:oleObj>
                </mc:Choice>
                <mc:Fallback>
                  <p:oleObj name="Equation" r:id="rId52" imgW="546100" imgH="152400" progId="Equation.DSMT4">
                    <p:embed/>
                    <p:pic>
                      <p:nvPicPr>
                        <p:cNvPr id="87" name="Object 2"/>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2599341" y="5140325"/>
                          <a:ext cx="5461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94" name="Rectangle 93"/>
          <p:cNvSpPr/>
          <p:nvPr/>
        </p:nvSpPr>
        <p:spPr>
          <a:xfrm>
            <a:off x="7504114" y="1900455"/>
            <a:ext cx="1016000" cy="293663"/>
          </a:xfrm>
          <a:prstGeom prst="rect">
            <a:avLst/>
          </a:prstGeom>
          <a:noFill/>
          <a:ln w="76200" cmpd="tri">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graphicFrame>
        <p:nvGraphicFramePr>
          <p:cNvPr id="95" name="Object 2"/>
          <p:cNvGraphicFramePr>
            <a:graphicFrameLocks noChangeAspect="1"/>
          </p:cNvGraphicFramePr>
          <p:nvPr/>
        </p:nvGraphicFramePr>
        <p:xfrm>
          <a:off x="1648277" y="1713309"/>
          <a:ext cx="333375" cy="104775"/>
        </p:xfrm>
        <a:graphic>
          <a:graphicData uri="http://schemas.openxmlformats.org/presentationml/2006/ole">
            <mc:AlternateContent xmlns:mc="http://schemas.openxmlformats.org/markup-compatibility/2006">
              <mc:Choice xmlns:v="urn:schemas-microsoft-com:vml" Requires="v">
                <p:oleObj spid="_x0000_s2519" name="Equation" r:id="rId54" imgW="444500" imgH="139700" progId="Equation.DSMT4">
                  <p:embed/>
                </p:oleObj>
              </mc:Choice>
              <mc:Fallback>
                <p:oleObj name="Equation" r:id="rId54" imgW="444500" imgH="139700" progId="Equation.DSMT4">
                  <p:embed/>
                  <p:pic>
                    <p:nvPicPr>
                      <p:cNvPr id="95" name="Object 2"/>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1648277" y="1713309"/>
                        <a:ext cx="333375" cy="10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6" name="Object 2"/>
          <p:cNvGraphicFramePr>
            <a:graphicFrameLocks noChangeAspect="1"/>
          </p:cNvGraphicFramePr>
          <p:nvPr/>
        </p:nvGraphicFramePr>
        <p:xfrm>
          <a:off x="7160871" y="5895975"/>
          <a:ext cx="333375" cy="104775"/>
        </p:xfrm>
        <a:graphic>
          <a:graphicData uri="http://schemas.openxmlformats.org/presentationml/2006/ole">
            <mc:AlternateContent xmlns:mc="http://schemas.openxmlformats.org/markup-compatibility/2006">
              <mc:Choice xmlns:v="urn:schemas-microsoft-com:vml" Requires="v">
                <p:oleObj spid="_x0000_s2520" name="Equation" r:id="rId56" imgW="444500" imgH="139700" progId="Equation.DSMT4">
                  <p:embed/>
                </p:oleObj>
              </mc:Choice>
              <mc:Fallback>
                <p:oleObj name="Equation" r:id="rId56" imgW="444500" imgH="139700" progId="Equation.DSMT4">
                  <p:embed/>
                  <p:pic>
                    <p:nvPicPr>
                      <p:cNvPr id="96" name="Object 2"/>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7160871" y="5895975"/>
                        <a:ext cx="333375" cy="10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7" name="Object 2"/>
          <p:cNvGraphicFramePr>
            <a:graphicFrameLocks noChangeAspect="1"/>
          </p:cNvGraphicFramePr>
          <p:nvPr/>
        </p:nvGraphicFramePr>
        <p:xfrm>
          <a:off x="2332853" y="5308928"/>
          <a:ext cx="121512" cy="121512"/>
        </p:xfrm>
        <a:graphic>
          <a:graphicData uri="http://schemas.openxmlformats.org/presentationml/2006/ole">
            <mc:AlternateContent xmlns:mc="http://schemas.openxmlformats.org/markup-compatibility/2006">
              <mc:Choice xmlns:v="urn:schemas-microsoft-com:vml" Requires="v">
                <p:oleObj spid="_x0000_s2521" name="Equation" r:id="rId57" imgW="63500" imgH="63500" progId="Equation.DSMT4">
                  <p:embed/>
                </p:oleObj>
              </mc:Choice>
              <mc:Fallback>
                <p:oleObj name="Equation" r:id="rId57" imgW="63500" imgH="63500" progId="Equation.DSMT4">
                  <p:embed/>
                  <p:pic>
                    <p:nvPicPr>
                      <p:cNvPr id="97"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332853" y="530892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8" name="Object 2"/>
          <p:cNvGraphicFramePr>
            <a:graphicFrameLocks noChangeAspect="1"/>
          </p:cNvGraphicFramePr>
          <p:nvPr/>
        </p:nvGraphicFramePr>
        <p:xfrm>
          <a:off x="2442390" y="5132716"/>
          <a:ext cx="121512" cy="121512"/>
        </p:xfrm>
        <a:graphic>
          <a:graphicData uri="http://schemas.openxmlformats.org/presentationml/2006/ole">
            <mc:AlternateContent xmlns:mc="http://schemas.openxmlformats.org/markup-compatibility/2006">
              <mc:Choice xmlns:v="urn:schemas-microsoft-com:vml" Requires="v">
                <p:oleObj spid="_x0000_s2522" name="Equation" r:id="rId58" imgW="63500" imgH="63500" progId="Equation.DSMT4">
                  <p:embed/>
                </p:oleObj>
              </mc:Choice>
              <mc:Fallback>
                <p:oleObj name="Equation" r:id="rId58" imgW="63500" imgH="63500" progId="Equation.DSMT4">
                  <p:embed/>
                  <p:pic>
                    <p:nvPicPr>
                      <p:cNvPr id="98"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442390" y="5132716"/>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99" name="Object 2"/>
          <p:cNvGraphicFramePr>
            <a:graphicFrameLocks noChangeAspect="1"/>
          </p:cNvGraphicFramePr>
          <p:nvPr/>
        </p:nvGraphicFramePr>
        <p:xfrm>
          <a:off x="3290138" y="3941858"/>
          <a:ext cx="121512" cy="121512"/>
        </p:xfrm>
        <a:graphic>
          <a:graphicData uri="http://schemas.openxmlformats.org/presentationml/2006/ole">
            <mc:AlternateContent xmlns:mc="http://schemas.openxmlformats.org/markup-compatibility/2006">
              <mc:Choice xmlns:v="urn:schemas-microsoft-com:vml" Requires="v">
                <p:oleObj spid="_x0000_s2523" name="Equation" r:id="rId59" imgW="63500" imgH="63500" progId="Equation.DSMT4">
                  <p:embed/>
                </p:oleObj>
              </mc:Choice>
              <mc:Fallback>
                <p:oleObj name="Equation" r:id="rId59" imgW="63500" imgH="63500" progId="Equation.DSMT4">
                  <p:embed/>
                  <p:pic>
                    <p:nvPicPr>
                      <p:cNvPr id="99"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290138" y="394185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0" name="Object 2"/>
          <p:cNvGraphicFramePr>
            <a:graphicFrameLocks noChangeAspect="1"/>
          </p:cNvGraphicFramePr>
          <p:nvPr/>
        </p:nvGraphicFramePr>
        <p:xfrm>
          <a:off x="3399676" y="3818036"/>
          <a:ext cx="121512" cy="121512"/>
        </p:xfrm>
        <a:graphic>
          <a:graphicData uri="http://schemas.openxmlformats.org/presentationml/2006/ole">
            <mc:AlternateContent xmlns:mc="http://schemas.openxmlformats.org/markup-compatibility/2006">
              <mc:Choice xmlns:v="urn:schemas-microsoft-com:vml" Requires="v">
                <p:oleObj spid="_x0000_s2524" name="Equation" r:id="rId60" imgW="63500" imgH="63500" progId="Equation.DSMT4">
                  <p:embed/>
                </p:oleObj>
              </mc:Choice>
              <mc:Fallback>
                <p:oleObj name="Equation" r:id="rId60" imgW="63500" imgH="63500" progId="Equation.DSMT4">
                  <p:embed/>
                  <p:pic>
                    <p:nvPicPr>
                      <p:cNvPr id="100"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399676" y="3818036"/>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1" name="Object 2"/>
          <p:cNvGraphicFramePr>
            <a:graphicFrameLocks noChangeAspect="1"/>
          </p:cNvGraphicFramePr>
          <p:nvPr/>
        </p:nvGraphicFramePr>
        <p:xfrm>
          <a:off x="3509213" y="3708496"/>
          <a:ext cx="121512" cy="121512"/>
        </p:xfrm>
        <a:graphic>
          <a:graphicData uri="http://schemas.openxmlformats.org/presentationml/2006/ole">
            <mc:AlternateContent xmlns:mc="http://schemas.openxmlformats.org/markup-compatibility/2006">
              <mc:Choice xmlns:v="urn:schemas-microsoft-com:vml" Requires="v">
                <p:oleObj spid="_x0000_s2525" name="Equation" r:id="rId61" imgW="63500" imgH="63500" progId="Equation.DSMT4">
                  <p:embed/>
                </p:oleObj>
              </mc:Choice>
              <mc:Fallback>
                <p:oleObj name="Equation" r:id="rId61" imgW="63500" imgH="63500" progId="Equation.DSMT4">
                  <p:embed/>
                  <p:pic>
                    <p:nvPicPr>
                      <p:cNvPr id="101"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509213" y="3708496"/>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2" name="Object 2"/>
          <p:cNvGraphicFramePr>
            <a:graphicFrameLocks noChangeAspect="1"/>
          </p:cNvGraphicFramePr>
          <p:nvPr/>
        </p:nvGraphicFramePr>
        <p:xfrm>
          <a:off x="3618751" y="3594198"/>
          <a:ext cx="121512" cy="121512"/>
        </p:xfrm>
        <a:graphic>
          <a:graphicData uri="http://schemas.openxmlformats.org/presentationml/2006/ole">
            <mc:AlternateContent xmlns:mc="http://schemas.openxmlformats.org/markup-compatibility/2006">
              <mc:Choice xmlns:v="urn:schemas-microsoft-com:vml" Requires="v">
                <p:oleObj spid="_x0000_s2526" name="Equation" r:id="rId62" imgW="63500" imgH="63500" progId="Equation.DSMT4">
                  <p:embed/>
                </p:oleObj>
              </mc:Choice>
              <mc:Fallback>
                <p:oleObj name="Equation" r:id="rId62" imgW="63500" imgH="63500" progId="Equation.DSMT4">
                  <p:embed/>
                  <p:pic>
                    <p:nvPicPr>
                      <p:cNvPr id="102"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618751" y="359419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3" name="Object 2"/>
          <p:cNvGraphicFramePr>
            <a:graphicFrameLocks noChangeAspect="1"/>
          </p:cNvGraphicFramePr>
          <p:nvPr/>
        </p:nvGraphicFramePr>
        <p:xfrm>
          <a:off x="3728288" y="3494183"/>
          <a:ext cx="121512" cy="121512"/>
        </p:xfrm>
        <a:graphic>
          <a:graphicData uri="http://schemas.openxmlformats.org/presentationml/2006/ole">
            <mc:AlternateContent xmlns:mc="http://schemas.openxmlformats.org/markup-compatibility/2006">
              <mc:Choice xmlns:v="urn:schemas-microsoft-com:vml" Requires="v">
                <p:oleObj spid="_x0000_s2527" name="Equation" r:id="rId63" imgW="63500" imgH="63500" progId="Equation.DSMT4">
                  <p:embed/>
                </p:oleObj>
              </mc:Choice>
              <mc:Fallback>
                <p:oleObj name="Equation" r:id="rId63" imgW="63500" imgH="63500" progId="Equation.DSMT4">
                  <p:embed/>
                  <p:pic>
                    <p:nvPicPr>
                      <p:cNvPr id="103"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728288" y="3494183"/>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4" name="Object 2"/>
          <p:cNvGraphicFramePr>
            <a:graphicFrameLocks noChangeAspect="1"/>
          </p:cNvGraphicFramePr>
          <p:nvPr/>
        </p:nvGraphicFramePr>
        <p:xfrm>
          <a:off x="3833063" y="3394173"/>
          <a:ext cx="121512" cy="121512"/>
        </p:xfrm>
        <a:graphic>
          <a:graphicData uri="http://schemas.openxmlformats.org/presentationml/2006/ole">
            <mc:AlternateContent xmlns:mc="http://schemas.openxmlformats.org/markup-compatibility/2006">
              <mc:Choice xmlns:v="urn:schemas-microsoft-com:vml" Requires="v">
                <p:oleObj spid="_x0000_s2528" name="Equation" r:id="rId64" imgW="63500" imgH="63500" progId="Equation.DSMT4">
                  <p:embed/>
                </p:oleObj>
              </mc:Choice>
              <mc:Fallback>
                <p:oleObj name="Equation" r:id="rId64" imgW="63500" imgH="63500" progId="Equation.DSMT4">
                  <p:embed/>
                  <p:pic>
                    <p:nvPicPr>
                      <p:cNvPr id="104"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833063" y="3394173"/>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5" name="Object 2"/>
          <p:cNvGraphicFramePr>
            <a:graphicFrameLocks noChangeAspect="1"/>
          </p:cNvGraphicFramePr>
          <p:nvPr/>
        </p:nvGraphicFramePr>
        <p:xfrm>
          <a:off x="3942601" y="3303683"/>
          <a:ext cx="121512" cy="121512"/>
        </p:xfrm>
        <a:graphic>
          <a:graphicData uri="http://schemas.openxmlformats.org/presentationml/2006/ole">
            <mc:AlternateContent xmlns:mc="http://schemas.openxmlformats.org/markup-compatibility/2006">
              <mc:Choice xmlns:v="urn:schemas-microsoft-com:vml" Requires="v">
                <p:oleObj spid="_x0000_s2529" name="Equation" r:id="rId65" imgW="63500" imgH="63500" progId="Equation.DSMT4">
                  <p:embed/>
                </p:oleObj>
              </mc:Choice>
              <mc:Fallback>
                <p:oleObj name="Equation" r:id="rId65" imgW="63500" imgH="63500" progId="Equation.DSMT4">
                  <p:embed/>
                  <p:pic>
                    <p:nvPicPr>
                      <p:cNvPr id="105"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942601" y="3303683"/>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6" name="Object 2"/>
          <p:cNvGraphicFramePr>
            <a:graphicFrameLocks noChangeAspect="1"/>
          </p:cNvGraphicFramePr>
          <p:nvPr/>
        </p:nvGraphicFramePr>
        <p:xfrm>
          <a:off x="4052138" y="3222723"/>
          <a:ext cx="121512" cy="121512"/>
        </p:xfrm>
        <a:graphic>
          <a:graphicData uri="http://schemas.openxmlformats.org/presentationml/2006/ole">
            <mc:AlternateContent xmlns:mc="http://schemas.openxmlformats.org/markup-compatibility/2006">
              <mc:Choice xmlns:v="urn:schemas-microsoft-com:vml" Requires="v">
                <p:oleObj spid="_x0000_s2530" name="Equation" r:id="rId66" imgW="63500" imgH="63500" progId="Equation.DSMT4">
                  <p:embed/>
                </p:oleObj>
              </mc:Choice>
              <mc:Fallback>
                <p:oleObj name="Equation" r:id="rId66" imgW="63500" imgH="63500" progId="Equation.DSMT4">
                  <p:embed/>
                  <p:pic>
                    <p:nvPicPr>
                      <p:cNvPr id="106"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052138" y="3222723"/>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7" name="Object 2"/>
          <p:cNvGraphicFramePr>
            <a:graphicFrameLocks noChangeAspect="1"/>
          </p:cNvGraphicFramePr>
          <p:nvPr/>
        </p:nvGraphicFramePr>
        <p:xfrm>
          <a:off x="4156913" y="3141761"/>
          <a:ext cx="121512" cy="121512"/>
        </p:xfrm>
        <a:graphic>
          <a:graphicData uri="http://schemas.openxmlformats.org/presentationml/2006/ole">
            <mc:AlternateContent xmlns:mc="http://schemas.openxmlformats.org/markup-compatibility/2006">
              <mc:Choice xmlns:v="urn:schemas-microsoft-com:vml" Requires="v">
                <p:oleObj spid="_x0000_s2531" name="Equation" r:id="rId67" imgW="63500" imgH="63500" progId="Equation.DSMT4">
                  <p:embed/>
                </p:oleObj>
              </mc:Choice>
              <mc:Fallback>
                <p:oleObj name="Equation" r:id="rId67" imgW="63500" imgH="63500" progId="Equation.DSMT4">
                  <p:embed/>
                  <p:pic>
                    <p:nvPicPr>
                      <p:cNvPr id="107"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156913" y="314176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8" name="Object 2"/>
          <p:cNvGraphicFramePr>
            <a:graphicFrameLocks noChangeAspect="1"/>
          </p:cNvGraphicFramePr>
          <p:nvPr/>
        </p:nvGraphicFramePr>
        <p:xfrm>
          <a:off x="4266451" y="3070321"/>
          <a:ext cx="121512" cy="121512"/>
        </p:xfrm>
        <a:graphic>
          <a:graphicData uri="http://schemas.openxmlformats.org/presentationml/2006/ole">
            <mc:AlternateContent xmlns:mc="http://schemas.openxmlformats.org/markup-compatibility/2006">
              <mc:Choice xmlns:v="urn:schemas-microsoft-com:vml" Requires="v">
                <p:oleObj spid="_x0000_s2532" name="Equation" r:id="rId68" imgW="63500" imgH="63500" progId="Equation.DSMT4">
                  <p:embed/>
                </p:oleObj>
              </mc:Choice>
              <mc:Fallback>
                <p:oleObj name="Equation" r:id="rId68" imgW="63500" imgH="63500" progId="Equation.DSMT4">
                  <p:embed/>
                  <p:pic>
                    <p:nvPicPr>
                      <p:cNvPr id="108"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266451" y="307032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9" name="Object 2"/>
          <p:cNvGraphicFramePr>
            <a:graphicFrameLocks noChangeAspect="1"/>
          </p:cNvGraphicFramePr>
          <p:nvPr/>
        </p:nvGraphicFramePr>
        <p:xfrm>
          <a:off x="4371226" y="3003648"/>
          <a:ext cx="121512" cy="121512"/>
        </p:xfrm>
        <a:graphic>
          <a:graphicData uri="http://schemas.openxmlformats.org/presentationml/2006/ole">
            <mc:AlternateContent xmlns:mc="http://schemas.openxmlformats.org/markup-compatibility/2006">
              <mc:Choice xmlns:v="urn:schemas-microsoft-com:vml" Requires="v">
                <p:oleObj spid="_x0000_s2533" name="Equation" r:id="rId69" imgW="63500" imgH="63500" progId="Equation.DSMT4">
                  <p:embed/>
                </p:oleObj>
              </mc:Choice>
              <mc:Fallback>
                <p:oleObj name="Equation" r:id="rId69" imgW="63500" imgH="63500" progId="Equation.DSMT4">
                  <p:embed/>
                  <p:pic>
                    <p:nvPicPr>
                      <p:cNvPr id="109"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371226" y="300364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0" name="Object 2"/>
          <p:cNvGraphicFramePr>
            <a:graphicFrameLocks noChangeAspect="1"/>
          </p:cNvGraphicFramePr>
          <p:nvPr/>
        </p:nvGraphicFramePr>
        <p:xfrm>
          <a:off x="4480763" y="2941733"/>
          <a:ext cx="121512" cy="121512"/>
        </p:xfrm>
        <a:graphic>
          <a:graphicData uri="http://schemas.openxmlformats.org/presentationml/2006/ole">
            <mc:AlternateContent xmlns:mc="http://schemas.openxmlformats.org/markup-compatibility/2006">
              <mc:Choice xmlns:v="urn:schemas-microsoft-com:vml" Requires="v">
                <p:oleObj spid="_x0000_s2534" name="Equation" r:id="rId70" imgW="63500" imgH="63500" progId="Equation.DSMT4">
                  <p:embed/>
                </p:oleObj>
              </mc:Choice>
              <mc:Fallback>
                <p:oleObj name="Equation" r:id="rId70" imgW="63500" imgH="63500" progId="Equation.DSMT4">
                  <p:embed/>
                  <p:pic>
                    <p:nvPicPr>
                      <p:cNvPr id="110"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480763" y="2941733"/>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1" name="Object 2"/>
          <p:cNvGraphicFramePr>
            <a:graphicFrameLocks noChangeAspect="1"/>
          </p:cNvGraphicFramePr>
          <p:nvPr/>
        </p:nvGraphicFramePr>
        <p:xfrm>
          <a:off x="4585538" y="2889348"/>
          <a:ext cx="121512" cy="121512"/>
        </p:xfrm>
        <a:graphic>
          <a:graphicData uri="http://schemas.openxmlformats.org/presentationml/2006/ole">
            <mc:AlternateContent xmlns:mc="http://schemas.openxmlformats.org/markup-compatibility/2006">
              <mc:Choice xmlns:v="urn:schemas-microsoft-com:vml" Requires="v">
                <p:oleObj spid="_x0000_s2535" name="Equation" r:id="rId71" imgW="63500" imgH="63500" progId="Equation.DSMT4">
                  <p:embed/>
                </p:oleObj>
              </mc:Choice>
              <mc:Fallback>
                <p:oleObj name="Equation" r:id="rId71" imgW="63500" imgH="63500" progId="Equation.DSMT4">
                  <p:embed/>
                  <p:pic>
                    <p:nvPicPr>
                      <p:cNvPr id="111"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585538" y="288934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2" name="Object 2"/>
          <p:cNvGraphicFramePr>
            <a:graphicFrameLocks noChangeAspect="1"/>
          </p:cNvGraphicFramePr>
          <p:nvPr/>
        </p:nvGraphicFramePr>
        <p:xfrm>
          <a:off x="4695076" y="2836961"/>
          <a:ext cx="121512" cy="121512"/>
        </p:xfrm>
        <a:graphic>
          <a:graphicData uri="http://schemas.openxmlformats.org/presentationml/2006/ole">
            <mc:AlternateContent xmlns:mc="http://schemas.openxmlformats.org/markup-compatibility/2006">
              <mc:Choice xmlns:v="urn:schemas-microsoft-com:vml" Requires="v">
                <p:oleObj spid="_x0000_s2536" name="Equation" r:id="rId72" imgW="63500" imgH="63500" progId="Equation.DSMT4">
                  <p:embed/>
                </p:oleObj>
              </mc:Choice>
              <mc:Fallback>
                <p:oleObj name="Equation" r:id="rId72" imgW="63500" imgH="63500" progId="Equation.DSMT4">
                  <p:embed/>
                  <p:pic>
                    <p:nvPicPr>
                      <p:cNvPr id="112"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695076" y="283696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3" name="Object 2"/>
          <p:cNvGraphicFramePr>
            <a:graphicFrameLocks noChangeAspect="1"/>
          </p:cNvGraphicFramePr>
          <p:nvPr/>
        </p:nvGraphicFramePr>
        <p:xfrm>
          <a:off x="4799851" y="2798861"/>
          <a:ext cx="121512" cy="121512"/>
        </p:xfrm>
        <a:graphic>
          <a:graphicData uri="http://schemas.openxmlformats.org/presentationml/2006/ole">
            <mc:AlternateContent xmlns:mc="http://schemas.openxmlformats.org/markup-compatibility/2006">
              <mc:Choice xmlns:v="urn:schemas-microsoft-com:vml" Requires="v">
                <p:oleObj spid="_x0000_s2537" name="Equation" r:id="rId73" imgW="63500" imgH="63500" progId="Equation.DSMT4">
                  <p:embed/>
                </p:oleObj>
              </mc:Choice>
              <mc:Fallback>
                <p:oleObj name="Equation" r:id="rId73" imgW="63500" imgH="63500" progId="Equation.DSMT4">
                  <p:embed/>
                  <p:pic>
                    <p:nvPicPr>
                      <p:cNvPr id="113"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799851" y="279886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4" name="Object 2"/>
          <p:cNvGraphicFramePr>
            <a:graphicFrameLocks noChangeAspect="1"/>
          </p:cNvGraphicFramePr>
          <p:nvPr/>
        </p:nvGraphicFramePr>
        <p:xfrm>
          <a:off x="4909388" y="2760758"/>
          <a:ext cx="121512" cy="121512"/>
        </p:xfrm>
        <a:graphic>
          <a:graphicData uri="http://schemas.openxmlformats.org/presentationml/2006/ole">
            <mc:AlternateContent xmlns:mc="http://schemas.openxmlformats.org/markup-compatibility/2006">
              <mc:Choice xmlns:v="urn:schemas-microsoft-com:vml" Requires="v">
                <p:oleObj spid="_x0000_s2538" name="Equation" r:id="rId74" imgW="63500" imgH="63500" progId="Equation.DSMT4">
                  <p:embed/>
                </p:oleObj>
              </mc:Choice>
              <mc:Fallback>
                <p:oleObj name="Equation" r:id="rId74" imgW="63500" imgH="63500" progId="Equation.DSMT4">
                  <p:embed/>
                  <p:pic>
                    <p:nvPicPr>
                      <p:cNvPr id="114"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909388" y="2760758"/>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5" name="Object 2"/>
          <p:cNvGraphicFramePr>
            <a:graphicFrameLocks noChangeAspect="1"/>
          </p:cNvGraphicFramePr>
          <p:nvPr/>
        </p:nvGraphicFramePr>
        <p:xfrm>
          <a:off x="5014163" y="2727423"/>
          <a:ext cx="121512" cy="121512"/>
        </p:xfrm>
        <a:graphic>
          <a:graphicData uri="http://schemas.openxmlformats.org/presentationml/2006/ole">
            <mc:AlternateContent xmlns:mc="http://schemas.openxmlformats.org/markup-compatibility/2006">
              <mc:Choice xmlns:v="urn:schemas-microsoft-com:vml" Requires="v">
                <p:oleObj spid="_x0000_s2539" name="Equation" r:id="rId75" imgW="63500" imgH="63500" progId="Equation.DSMT4">
                  <p:embed/>
                </p:oleObj>
              </mc:Choice>
              <mc:Fallback>
                <p:oleObj name="Equation" r:id="rId75" imgW="63500" imgH="63500" progId="Equation.DSMT4">
                  <p:embed/>
                  <p:pic>
                    <p:nvPicPr>
                      <p:cNvPr id="115"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014163" y="2727423"/>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6" name="Object 2"/>
          <p:cNvGraphicFramePr>
            <a:graphicFrameLocks noChangeAspect="1"/>
          </p:cNvGraphicFramePr>
          <p:nvPr/>
        </p:nvGraphicFramePr>
        <p:xfrm>
          <a:off x="5118938" y="2708371"/>
          <a:ext cx="121512" cy="121512"/>
        </p:xfrm>
        <a:graphic>
          <a:graphicData uri="http://schemas.openxmlformats.org/presentationml/2006/ole">
            <mc:AlternateContent xmlns:mc="http://schemas.openxmlformats.org/markup-compatibility/2006">
              <mc:Choice xmlns:v="urn:schemas-microsoft-com:vml" Requires="v">
                <p:oleObj spid="_x0000_s2540" name="Equation" r:id="rId76" imgW="63500" imgH="63500" progId="Equation.DSMT4">
                  <p:embed/>
                </p:oleObj>
              </mc:Choice>
              <mc:Fallback>
                <p:oleObj name="Equation" r:id="rId76" imgW="63500" imgH="63500" progId="Equation.DSMT4">
                  <p:embed/>
                  <p:pic>
                    <p:nvPicPr>
                      <p:cNvPr id="116"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118938" y="270837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7" name="Object 2"/>
          <p:cNvGraphicFramePr>
            <a:graphicFrameLocks noChangeAspect="1"/>
          </p:cNvGraphicFramePr>
          <p:nvPr/>
        </p:nvGraphicFramePr>
        <p:xfrm>
          <a:off x="5228476" y="2684561"/>
          <a:ext cx="121512" cy="121512"/>
        </p:xfrm>
        <a:graphic>
          <a:graphicData uri="http://schemas.openxmlformats.org/presentationml/2006/ole">
            <mc:AlternateContent xmlns:mc="http://schemas.openxmlformats.org/markup-compatibility/2006">
              <mc:Choice xmlns:v="urn:schemas-microsoft-com:vml" Requires="v">
                <p:oleObj spid="_x0000_s2541" name="Equation" r:id="rId77" imgW="63500" imgH="63500" progId="Equation.DSMT4">
                  <p:embed/>
                </p:oleObj>
              </mc:Choice>
              <mc:Fallback>
                <p:oleObj name="Equation" r:id="rId77" imgW="63500" imgH="63500" progId="Equation.DSMT4">
                  <p:embed/>
                  <p:pic>
                    <p:nvPicPr>
                      <p:cNvPr id="117"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228476" y="2684561"/>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131" name="Group 130"/>
          <p:cNvGrpSpPr/>
          <p:nvPr/>
        </p:nvGrpSpPr>
        <p:grpSpPr>
          <a:xfrm>
            <a:off x="4978513" y="2295525"/>
            <a:ext cx="1120969" cy="857337"/>
            <a:chOff x="6638017" y="1917700"/>
            <a:chExt cx="1494625" cy="1143116"/>
          </a:xfrm>
        </p:grpSpPr>
        <p:cxnSp>
          <p:nvCxnSpPr>
            <p:cNvPr id="66" name="Straight Arrow Connector 65"/>
            <p:cNvCxnSpPr/>
            <p:nvPr/>
          </p:nvCxnSpPr>
          <p:spPr>
            <a:xfrm>
              <a:off x="7380258" y="2488702"/>
              <a:ext cx="752384" cy="15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67" name="Group 196"/>
            <p:cNvGrpSpPr/>
            <p:nvPr/>
          </p:nvGrpSpPr>
          <p:grpSpPr>
            <a:xfrm rot="10800000">
              <a:off x="7223727" y="2560137"/>
              <a:ext cx="274634" cy="83050"/>
              <a:chOff x="1079500" y="4720167"/>
              <a:chExt cx="349250" cy="51858"/>
            </a:xfrm>
          </p:grpSpPr>
          <p:sp>
            <p:nvSpPr>
              <p:cNvPr id="68" name="Freeform 67"/>
              <p:cNvSpPr/>
              <p:nvPr/>
            </p:nvSpPr>
            <p:spPr>
              <a:xfrm>
                <a:off x="1079500" y="4720167"/>
                <a:ext cx="174625" cy="51858"/>
              </a:xfrm>
              <a:custGeom>
                <a:avLst/>
                <a:gdLst>
                  <a:gd name="connsiteX0" fmla="*/ 0 w 174625"/>
                  <a:gd name="connsiteY0" fmla="*/ 51858 h 51858"/>
                  <a:gd name="connsiteX1" fmla="*/ 53975 w 174625"/>
                  <a:gd name="connsiteY1" fmla="*/ 7408 h 51858"/>
                  <a:gd name="connsiteX2" fmla="*/ 104775 w 174625"/>
                  <a:gd name="connsiteY2" fmla="*/ 7408 h 51858"/>
                  <a:gd name="connsiteX3" fmla="*/ 149225 w 174625"/>
                  <a:gd name="connsiteY3" fmla="*/ 45508 h 51858"/>
                  <a:gd name="connsiteX4" fmla="*/ 174625 w 174625"/>
                  <a:gd name="connsiteY4" fmla="*/ 10583 h 51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25" h="51858">
                    <a:moveTo>
                      <a:pt x="0" y="51858"/>
                    </a:moveTo>
                    <a:cubicBezTo>
                      <a:pt x="18256" y="33337"/>
                      <a:pt x="36513" y="14816"/>
                      <a:pt x="53975" y="7408"/>
                    </a:cubicBezTo>
                    <a:cubicBezTo>
                      <a:pt x="71437" y="0"/>
                      <a:pt x="88900" y="1058"/>
                      <a:pt x="104775" y="7408"/>
                    </a:cubicBezTo>
                    <a:cubicBezTo>
                      <a:pt x="120650" y="13758"/>
                      <a:pt x="137583" y="44979"/>
                      <a:pt x="149225" y="45508"/>
                    </a:cubicBezTo>
                    <a:cubicBezTo>
                      <a:pt x="160867" y="46037"/>
                      <a:pt x="174625" y="10583"/>
                      <a:pt x="174625" y="10583"/>
                    </a:cubicBezTo>
                  </a:path>
                </a:pathLst>
              </a:cu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sp>
            <p:nvSpPr>
              <p:cNvPr id="69" name="Freeform 68"/>
              <p:cNvSpPr/>
              <p:nvPr/>
            </p:nvSpPr>
            <p:spPr>
              <a:xfrm flipH="1">
                <a:off x="1254125" y="4720167"/>
                <a:ext cx="174625" cy="51858"/>
              </a:xfrm>
              <a:custGeom>
                <a:avLst/>
                <a:gdLst>
                  <a:gd name="connsiteX0" fmla="*/ 0 w 174625"/>
                  <a:gd name="connsiteY0" fmla="*/ 51858 h 51858"/>
                  <a:gd name="connsiteX1" fmla="*/ 53975 w 174625"/>
                  <a:gd name="connsiteY1" fmla="*/ 7408 h 51858"/>
                  <a:gd name="connsiteX2" fmla="*/ 104775 w 174625"/>
                  <a:gd name="connsiteY2" fmla="*/ 7408 h 51858"/>
                  <a:gd name="connsiteX3" fmla="*/ 149225 w 174625"/>
                  <a:gd name="connsiteY3" fmla="*/ 45508 h 51858"/>
                  <a:gd name="connsiteX4" fmla="*/ 174625 w 174625"/>
                  <a:gd name="connsiteY4" fmla="*/ 10583 h 51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25" h="51858">
                    <a:moveTo>
                      <a:pt x="0" y="51858"/>
                    </a:moveTo>
                    <a:cubicBezTo>
                      <a:pt x="18256" y="33337"/>
                      <a:pt x="36513" y="14816"/>
                      <a:pt x="53975" y="7408"/>
                    </a:cubicBezTo>
                    <a:cubicBezTo>
                      <a:pt x="71437" y="0"/>
                      <a:pt x="88900" y="1058"/>
                      <a:pt x="104775" y="7408"/>
                    </a:cubicBezTo>
                    <a:cubicBezTo>
                      <a:pt x="120650" y="13758"/>
                      <a:pt x="137583" y="44979"/>
                      <a:pt x="149225" y="45508"/>
                    </a:cubicBezTo>
                    <a:cubicBezTo>
                      <a:pt x="160867" y="46037"/>
                      <a:pt x="174625" y="10583"/>
                      <a:pt x="174625" y="10583"/>
                    </a:cubicBezTo>
                  </a:path>
                </a:pathLst>
              </a:cu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graphicFrame>
          <p:nvGraphicFramePr>
            <p:cNvPr id="70" name="Object 2"/>
            <p:cNvGraphicFramePr>
              <a:graphicFrameLocks noChangeAspect="1"/>
            </p:cNvGraphicFramePr>
            <p:nvPr/>
          </p:nvGraphicFramePr>
          <p:xfrm>
            <a:off x="7019237" y="2667116"/>
            <a:ext cx="774700" cy="393700"/>
          </p:xfrm>
          <a:graphic>
            <a:graphicData uri="http://schemas.openxmlformats.org/presentationml/2006/ole">
              <mc:AlternateContent xmlns:mc="http://schemas.openxmlformats.org/markup-compatibility/2006">
                <mc:Choice xmlns:v="urn:schemas-microsoft-com:vml" Requires="v">
                  <p:oleObj spid="_x0000_s2542" name="Equation" r:id="rId78" imgW="774700" imgH="393700" progId="Equation.DSMT4">
                    <p:embed/>
                  </p:oleObj>
                </mc:Choice>
                <mc:Fallback>
                  <p:oleObj name="Equation" r:id="rId78" imgW="774700" imgH="393700" progId="Equation.DSMT4">
                    <p:embed/>
                    <p:pic>
                      <p:nvPicPr>
                        <p:cNvPr id="70" name="Object 2"/>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7019237" y="2667116"/>
                          <a:ext cx="774700" cy="39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 name="Object 2"/>
            <p:cNvGraphicFramePr>
              <a:graphicFrameLocks noChangeAspect="1"/>
            </p:cNvGraphicFramePr>
            <p:nvPr/>
          </p:nvGraphicFramePr>
          <p:xfrm>
            <a:off x="7090378" y="1917700"/>
            <a:ext cx="533400" cy="152400"/>
          </p:xfrm>
          <a:graphic>
            <a:graphicData uri="http://schemas.openxmlformats.org/presentationml/2006/ole">
              <mc:AlternateContent xmlns:mc="http://schemas.openxmlformats.org/markup-compatibility/2006">
                <mc:Choice xmlns:v="urn:schemas-microsoft-com:vml" Requires="v">
                  <p:oleObj spid="_x0000_s2543" name="Equation" r:id="rId79" imgW="533400" imgH="152400" progId="Equation.DSMT4">
                    <p:embed/>
                  </p:oleObj>
                </mc:Choice>
                <mc:Fallback>
                  <p:oleObj name="Equation" r:id="rId79" imgW="533400" imgH="152400" progId="Equation.DSMT4">
                    <p:embed/>
                    <p:pic>
                      <p:nvPicPr>
                        <p:cNvPr id="71" name="Object 2"/>
                        <p:cNvPicPr>
                          <a:picLocks noChangeAspect="1" noChangeArrowheads="1"/>
                        </p:cNvPicPr>
                        <p:nvPr/>
                      </p:nvPicPr>
                      <p:blipFill>
                        <a:blip r:embed="rId80">
                          <a:extLst>
                            <a:ext uri="{28A0092B-C50C-407E-A947-70E740481C1C}">
                              <a14:useLocalDpi xmlns:a14="http://schemas.microsoft.com/office/drawing/2010/main" val="0"/>
                            </a:ext>
                          </a:extLst>
                        </a:blip>
                        <a:srcRect/>
                        <a:stretch>
                          <a:fillRect/>
                        </a:stretch>
                      </p:blipFill>
                      <p:spPr bwMode="auto">
                        <a:xfrm>
                          <a:off x="7090378" y="1917700"/>
                          <a:ext cx="533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72" name="Straight Connector 71"/>
            <p:cNvCxnSpPr/>
            <p:nvPr/>
          </p:nvCxnSpPr>
          <p:spPr>
            <a:xfrm rot="5400000" flipH="1" flipV="1">
              <a:off x="7055509" y="2254190"/>
              <a:ext cx="322446" cy="1588"/>
            </a:xfrm>
            <a:prstGeom prst="line">
              <a:avLst/>
            </a:prstGeom>
            <a:ln w="9525"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rot="5400000" flipH="1" flipV="1">
              <a:off x="7341111" y="2258424"/>
              <a:ext cx="322446" cy="1588"/>
            </a:xfrm>
            <a:prstGeom prst="line">
              <a:avLst/>
            </a:prstGeom>
            <a:ln w="9525"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a:off x="7209506" y="2260599"/>
              <a:ext cx="296797" cy="4763"/>
            </a:xfrm>
            <a:prstGeom prst="straightConnector1">
              <a:avLst/>
            </a:prstGeom>
            <a:ln>
              <a:solidFill>
                <a:srgbClr val="0000FF"/>
              </a:solidFill>
              <a:headEnd type="arrow"/>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91" name="Object 2"/>
            <p:cNvGraphicFramePr>
              <a:graphicFrameLocks noChangeAspect="1"/>
            </p:cNvGraphicFramePr>
            <p:nvPr/>
          </p:nvGraphicFramePr>
          <p:xfrm>
            <a:off x="6638017" y="2271314"/>
            <a:ext cx="495300" cy="165100"/>
          </p:xfrm>
          <a:graphic>
            <a:graphicData uri="http://schemas.openxmlformats.org/presentationml/2006/ole">
              <mc:AlternateContent xmlns:mc="http://schemas.openxmlformats.org/markup-compatibility/2006">
                <mc:Choice xmlns:v="urn:schemas-microsoft-com:vml" Requires="v">
                  <p:oleObj spid="_x0000_s2544" name="Equation" r:id="rId81" imgW="495300" imgH="165100" progId="Equation.DSMT4">
                    <p:embed/>
                  </p:oleObj>
                </mc:Choice>
                <mc:Fallback>
                  <p:oleObj name="Equation" r:id="rId81" imgW="495300" imgH="165100" progId="Equation.DSMT4">
                    <p:embed/>
                    <p:pic>
                      <p:nvPicPr>
                        <p:cNvPr id="91" name="Object 2"/>
                        <p:cNvPicPr>
                          <a:picLocks noChangeAspect="1" noChangeArrowheads="1"/>
                        </p:cNvPicPr>
                        <p:nvPr/>
                      </p:nvPicPr>
                      <p:blipFill>
                        <a:blip r:embed="rId82">
                          <a:extLst>
                            <a:ext uri="{28A0092B-C50C-407E-A947-70E740481C1C}">
                              <a14:useLocalDpi xmlns:a14="http://schemas.microsoft.com/office/drawing/2010/main" val="0"/>
                            </a:ext>
                          </a:extLst>
                        </a:blip>
                        <a:srcRect/>
                        <a:stretch>
                          <a:fillRect/>
                        </a:stretch>
                      </p:blipFill>
                      <p:spPr bwMode="auto">
                        <a:xfrm>
                          <a:off x="6638017" y="2271314"/>
                          <a:ext cx="4953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8" name="Freeform 117"/>
            <p:cNvSpPr/>
            <p:nvPr/>
          </p:nvSpPr>
          <p:spPr>
            <a:xfrm>
              <a:off x="6944328" y="2427287"/>
              <a:ext cx="385233" cy="312561"/>
            </a:xfrm>
            <a:custGeom>
              <a:avLst/>
              <a:gdLst>
                <a:gd name="connsiteX0" fmla="*/ 0 w 385233"/>
                <a:gd name="connsiteY0" fmla="*/ 0 h 312561"/>
                <a:gd name="connsiteX1" fmla="*/ 165100 w 385233"/>
                <a:gd name="connsiteY1" fmla="*/ 296333 h 312561"/>
                <a:gd name="connsiteX2" fmla="*/ 385233 w 385233"/>
                <a:gd name="connsiteY2" fmla="*/ 97367 h 312561"/>
              </a:gdLst>
              <a:ahLst/>
              <a:cxnLst>
                <a:cxn ang="0">
                  <a:pos x="connsiteX0" y="connsiteY0"/>
                </a:cxn>
                <a:cxn ang="0">
                  <a:pos x="connsiteX1" y="connsiteY1"/>
                </a:cxn>
                <a:cxn ang="0">
                  <a:pos x="connsiteX2" y="connsiteY2"/>
                </a:cxn>
              </a:cxnLst>
              <a:rect l="l" t="t" r="r" b="b"/>
              <a:pathLst>
                <a:path w="385233" h="312561">
                  <a:moveTo>
                    <a:pt x="0" y="0"/>
                  </a:moveTo>
                  <a:cubicBezTo>
                    <a:pt x="50447" y="140052"/>
                    <a:pt x="100894" y="280105"/>
                    <a:pt x="165100" y="296333"/>
                  </a:cubicBezTo>
                  <a:cubicBezTo>
                    <a:pt x="229306" y="312561"/>
                    <a:pt x="385233" y="97367"/>
                    <a:pt x="385233" y="97367"/>
                  </a:cubicBezTo>
                </a:path>
              </a:pathLst>
            </a:custGeom>
            <a:noFill/>
            <a:ln w="9525"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grpSp>
        <p:nvGrpSpPr>
          <p:cNvPr id="132" name="Group 131"/>
          <p:cNvGrpSpPr/>
          <p:nvPr/>
        </p:nvGrpSpPr>
        <p:grpSpPr>
          <a:xfrm>
            <a:off x="6289510" y="2703612"/>
            <a:ext cx="1139760" cy="829709"/>
            <a:chOff x="8386013" y="2461815"/>
            <a:chExt cx="1519680" cy="1106279"/>
          </a:xfrm>
        </p:grpSpPr>
        <p:grpSp>
          <p:nvGrpSpPr>
            <p:cNvPr id="75" name="Group 204"/>
            <p:cNvGrpSpPr/>
            <p:nvPr/>
          </p:nvGrpSpPr>
          <p:grpSpPr>
            <a:xfrm rot="12885857">
              <a:off x="8701993" y="3007983"/>
              <a:ext cx="324952" cy="103625"/>
              <a:chOff x="1079500" y="4720167"/>
              <a:chExt cx="349250" cy="51858"/>
            </a:xfrm>
          </p:grpSpPr>
          <p:sp>
            <p:nvSpPr>
              <p:cNvPr id="76" name="Freeform 75"/>
              <p:cNvSpPr/>
              <p:nvPr/>
            </p:nvSpPr>
            <p:spPr>
              <a:xfrm>
                <a:off x="1079500" y="4720167"/>
                <a:ext cx="174625" cy="51858"/>
              </a:xfrm>
              <a:custGeom>
                <a:avLst/>
                <a:gdLst>
                  <a:gd name="connsiteX0" fmla="*/ 0 w 174625"/>
                  <a:gd name="connsiteY0" fmla="*/ 51858 h 51858"/>
                  <a:gd name="connsiteX1" fmla="*/ 53975 w 174625"/>
                  <a:gd name="connsiteY1" fmla="*/ 7408 h 51858"/>
                  <a:gd name="connsiteX2" fmla="*/ 104775 w 174625"/>
                  <a:gd name="connsiteY2" fmla="*/ 7408 h 51858"/>
                  <a:gd name="connsiteX3" fmla="*/ 149225 w 174625"/>
                  <a:gd name="connsiteY3" fmla="*/ 45508 h 51858"/>
                  <a:gd name="connsiteX4" fmla="*/ 174625 w 174625"/>
                  <a:gd name="connsiteY4" fmla="*/ 10583 h 51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25" h="51858">
                    <a:moveTo>
                      <a:pt x="0" y="51858"/>
                    </a:moveTo>
                    <a:cubicBezTo>
                      <a:pt x="18256" y="33337"/>
                      <a:pt x="36513" y="14816"/>
                      <a:pt x="53975" y="7408"/>
                    </a:cubicBezTo>
                    <a:cubicBezTo>
                      <a:pt x="71437" y="0"/>
                      <a:pt x="88900" y="1058"/>
                      <a:pt x="104775" y="7408"/>
                    </a:cubicBezTo>
                    <a:cubicBezTo>
                      <a:pt x="120650" y="13758"/>
                      <a:pt x="137583" y="44979"/>
                      <a:pt x="149225" y="45508"/>
                    </a:cubicBezTo>
                    <a:cubicBezTo>
                      <a:pt x="160867" y="46037"/>
                      <a:pt x="174625" y="10583"/>
                      <a:pt x="174625" y="10583"/>
                    </a:cubicBezTo>
                  </a:path>
                </a:pathLst>
              </a:cu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sp>
            <p:nvSpPr>
              <p:cNvPr id="77" name="Freeform 76"/>
              <p:cNvSpPr/>
              <p:nvPr/>
            </p:nvSpPr>
            <p:spPr>
              <a:xfrm flipH="1">
                <a:off x="1254125" y="4720167"/>
                <a:ext cx="174625" cy="51858"/>
              </a:xfrm>
              <a:custGeom>
                <a:avLst/>
                <a:gdLst>
                  <a:gd name="connsiteX0" fmla="*/ 0 w 174625"/>
                  <a:gd name="connsiteY0" fmla="*/ 51858 h 51858"/>
                  <a:gd name="connsiteX1" fmla="*/ 53975 w 174625"/>
                  <a:gd name="connsiteY1" fmla="*/ 7408 h 51858"/>
                  <a:gd name="connsiteX2" fmla="*/ 104775 w 174625"/>
                  <a:gd name="connsiteY2" fmla="*/ 7408 h 51858"/>
                  <a:gd name="connsiteX3" fmla="*/ 149225 w 174625"/>
                  <a:gd name="connsiteY3" fmla="*/ 45508 h 51858"/>
                  <a:gd name="connsiteX4" fmla="*/ 174625 w 174625"/>
                  <a:gd name="connsiteY4" fmla="*/ 10583 h 51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25" h="51858">
                    <a:moveTo>
                      <a:pt x="0" y="51858"/>
                    </a:moveTo>
                    <a:cubicBezTo>
                      <a:pt x="18256" y="33337"/>
                      <a:pt x="36513" y="14816"/>
                      <a:pt x="53975" y="7408"/>
                    </a:cubicBezTo>
                    <a:cubicBezTo>
                      <a:pt x="71437" y="0"/>
                      <a:pt x="88900" y="1058"/>
                      <a:pt x="104775" y="7408"/>
                    </a:cubicBezTo>
                    <a:cubicBezTo>
                      <a:pt x="120650" y="13758"/>
                      <a:pt x="137583" y="44979"/>
                      <a:pt x="149225" y="45508"/>
                    </a:cubicBezTo>
                    <a:cubicBezTo>
                      <a:pt x="160867" y="46037"/>
                      <a:pt x="174625" y="10583"/>
                      <a:pt x="174625" y="10583"/>
                    </a:cubicBezTo>
                  </a:path>
                </a:pathLst>
              </a:custGeom>
              <a:ln w="952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graphicFrame>
          <p:nvGraphicFramePr>
            <p:cNvPr id="78" name="Object 2"/>
            <p:cNvGraphicFramePr>
              <a:graphicFrameLocks noChangeAspect="1"/>
            </p:cNvGraphicFramePr>
            <p:nvPr/>
          </p:nvGraphicFramePr>
          <p:xfrm>
            <a:off x="8514881" y="3174394"/>
            <a:ext cx="774700" cy="393700"/>
          </p:xfrm>
          <a:graphic>
            <a:graphicData uri="http://schemas.openxmlformats.org/presentationml/2006/ole">
              <mc:AlternateContent xmlns:mc="http://schemas.openxmlformats.org/markup-compatibility/2006">
                <mc:Choice xmlns:v="urn:schemas-microsoft-com:vml" Requires="v">
                  <p:oleObj spid="_x0000_s2545" name="Equation" r:id="rId83" imgW="774700" imgH="393700" progId="Equation.DSMT4">
                    <p:embed/>
                  </p:oleObj>
                </mc:Choice>
                <mc:Fallback>
                  <p:oleObj name="Equation" r:id="rId83" imgW="774700" imgH="393700" progId="Equation.DSMT4">
                    <p:embed/>
                    <p:pic>
                      <p:nvPicPr>
                        <p:cNvPr id="78" name="Object 2"/>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8514881" y="3174394"/>
                          <a:ext cx="774700" cy="39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9" name="Object 2"/>
            <p:cNvGraphicFramePr>
              <a:graphicFrameLocks noChangeAspect="1"/>
            </p:cNvGraphicFramePr>
            <p:nvPr/>
          </p:nvGraphicFramePr>
          <p:xfrm>
            <a:off x="9103328" y="2462212"/>
            <a:ext cx="533400" cy="152400"/>
          </p:xfrm>
          <a:graphic>
            <a:graphicData uri="http://schemas.openxmlformats.org/presentationml/2006/ole">
              <mc:AlternateContent xmlns:mc="http://schemas.openxmlformats.org/markup-compatibility/2006">
                <mc:Choice xmlns:v="urn:schemas-microsoft-com:vml" Requires="v">
                  <p:oleObj spid="_x0000_s2546" name="Equation" r:id="rId84" imgW="533400" imgH="152400" progId="Equation.DSMT4">
                    <p:embed/>
                  </p:oleObj>
                </mc:Choice>
                <mc:Fallback>
                  <p:oleObj name="Equation" r:id="rId84" imgW="533400" imgH="152400" progId="Equation.DSMT4">
                    <p:embed/>
                    <p:pic>
                      <p:nvPicPr>
                        <p:cNvPr id="79" name="Object 2"/>
                        <p:cNvPicPr>
                          <a:picLocks noChangeAspect="1" noChangeArrowheads="1"/>
                        </p:cNvPicPr>
                        <p:nvPr/>
                      </p:nvPicPr>
                      <p:blipFill>
                        <a:blip r:embed="rId85">
                          <a:extLst>
                            <a:ext uri="{28A0092B-C50C-407E-A947-70E740481C1C}">
                              <a14:useLocalDpi xmlns:a14="http://schemas.microsoft.com/office/drawing/2010/main" val="0"/>
                            </a:ext>
                          </a:extLst>
                        </a:blip>
                        <a:srcRect/>
                        <a:stretch>
                          <a:fillRect/>
                        </a:stretch>
                      </p:blipFill>
                      <p:spPr bwMode="auto">
                        <a:xfrm>
                          <a:off x="9103328" y="2462212"/>
                          <a:ext cx="533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80" name="Straight Arrow Connector 79"/>
            <p:cNvCxnSpPr/>
            <p:nvPr/>
          </p:nvCxnSpPr>
          <p:spPr>
            <a:xfrm>
              <a:off x="8945440" y="2954988"/>
              <a:ext cx="763255" cy="517932"/>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5400000" flipH="1" flipV="1">
              <a:off x="8775811" y="2550043"/>
              <a:ext cx="327505" cy="200529"/>
            </a:xfrm>
            <a:prstGeom prst="line">
              <a:avLst/>
            </a:prstGeom>
            <a:ln w="9525"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rot="5400000" flipH="1" flipV="1">
              <a:off x="9053534" y="2709572"/>
              <a:ext cx="344780" cy="220476"/>
            </a:xfrm>
            <a:prstGeom prst="line">
              <a:avLst/>
            </a:prstGeom>
            <a:ln w="9525"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8952452" y="2624172"/>
              <a:ext cx="277879" cy="196818"/>
            </a:xfrm>
            <a:prstGeom prst="straightConnector1">
              <a:avLst/>
            </a:prstGeom>
            <a:ln>
              <a:solidFill>
                <a:srgbClr val="0000FF"/>
              </a:solidFill>
              <a:headEnd type="arrow"/>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85" name="Object 2"/>
            <p:cNvGraphicFramePr>
              <a:graphicFrameLocks noChangeAspect="1"/>
            </p:cNvGraphicFramePr>
            <p:nvPr/>
          </p:nvGraphicFramePr>
          <p:xfrm>
            <a:off x="9346893" y="2947484"/>
            <a:ext cx="558800" cy="228600"/>
          </p:xfrm>
          <a:graphic>
            <a:graphicData uri="http://schemas.openxmlformats.org/presentationml/2006/ole">
              <mc:AlternateContent xmlns:mc="http://schemas.openxmlformats.org/markup-compatibility/2006">
                <mc:Choice xmlns:v="urn:schemas-microsoft-com:vml" Requires="v">
                  <p:oleObj spid="_x0000_s2547" name="Equation" r:id="rId86" imgW="558800" imgH="228600" progId="Equation.DSMT4">
                    <p:embed/>
                  </p:oleObj>
                </mc:Choice>
                <mc:Fallback>
                  <p:oleObj name="Equation" r:id="rId86" imgW="558800" imgH="228600" progId="Equation.DSMT4">
                    <p:embed/>
                    <p:pic>
                      <p:nvPicPr>
                        <p:cNvPr id="85" name="Object 2"/>
                        <p:cNvPicPr>
                          <a:picLocks noChangeAspect="1" noChangeArrowheads="1"/>
                        </p:cNvPicPr>
                        <p:nvPr/>
                      </p:nvPicPr>
                      <p:blipFill>
                        <a:blip r:embed="rId87">
                          <a:extLst>
                            <a:ext uri="{28A0092B-C50C-407E-A947-70E740481C1C}">
                              <a14:useLocalDpi xmlns:a14="http://schemas.microsoft.com/office/drawing/2010/main" val="0"/>
                            </a:ext>
                          </a:extLst>
                        </a:blip>
                        <a:srcRect/>
                        <a:stretch>
                          <a:fillRect/>
                        </a:stretch>
                      </p:blipFill>
                      <p:spPr bwMode="auto">
                        <a:xfrm>
                          <a:off x="9346893" y="2947484"/>
                          <a:ext cx="5588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8" name="Freeform 87"/>
            <p:cNvSpPr/>
            <p:nvPr/>
          </p:nvSpPr>
          <p:spPr>
            <a:xfrm>
              <a:off x="9267370" y="2940579"/>
              <a:ext cx="83079" cy="234950"/>
            </a:xfrm>
            <a:custGeom>
              <a:avLst/>
              <a:gdLst>
                <a:gd name="connsiteX0" fmla="*/ 79375 w 83079"/>
                <a:gd name="connsiteY0" fmla="*/ 0 h 234950"/>
                <a:gd name="connsiteX1" fmla="*/ 69850 w 83079"/>
                <a:gd name="connsiteY1" fmla="*/ 117475 h 234950"/>
                <a:gd name="connsiteX2" fmla="*/ 0 w 83079"/>
                <a:gd name="connsiteY2" fmla="*/ 234950 h 234950"/>
              </a:gdLst>
              <a:ahLst/>
              <a:cxnLst>
                <a:cxn ang="0">
                  <a:pos x="connsiteX0" y="connsiteY0"/>
                </a:cxn>
                <a:cxn ang="0">
                  <a:pos x="connsiteX1" y="connsiteY1"/>
                </a:cxn>
                <a:cxn ang="0">
                  <a:pos x="connsiteX2" y="connsiteY2"/>
                </a:cxn>
              </a:cxnLst>
              <a:rect l="l" t="t" r="r" b="b"/>
              <a:pathLst>
                <a:path w="83079" h="234950">
                  <a:moveTo>
                    <a:pt x="79375" y="0"/>
                  </a:moveTo>
                  <a:cubicBezTo>
                    <a:pt x="81227" y="39158"/>
                    <a:pt x="83079" y="78317"/>
                    <a:pt x="69850" y="117475"/>
                  </a:cubicBezTo>
                  <a:cubicBezTo>
                    <a:pt x="56621" y="156633"/>
                    <a:pt x="0" y="234950"/>
                    <a:pt x="0" y="234950"/>
                  </a:cubicBezTo>
                </a:path>
              </a:pathLst>
            </a:cu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aphicFrame>
          <p:nvGraphicFramePr>
            <p:cNvPr id="90" name="Object 2"/>
            <p:cNvGraphicFramePr>
              <a:graphicFrameLocks noChangeAspect="1"/>
            </p:cNvGraphicFramePr>
            <p:nvPr/>
          </p:nvGraphicFramePr>
          <p:xfrm>
            <a:off x="8386013" y="2461815"/>
            <a:ext cx="508000" cy="165100"/>
          </p:xfrm>
          <a:graphic>
            <a:graphicData uri="http://schemas.openxmlformats.org/presentationml/2006/ole">
              <mc:AlternateContent xmlns:mc="http://schemas.openxmlformats.org/markup-compatibility/2006">
                <mc:Choice xmlns:v="urn:schemas-microsoft-com:vml" Requires="v">
                  <p:oleObj spid="_x0000_s2548" name="Equation" r:id="rId88" imgW="508000" imgH="165100" progId="Equation.DSMT4">
                    <p:embed/>
                  </p:oleObj>
                </mc:Choice>
                <mc:Fallback>
                  <p:oleObj name="Equation" r:id="rId88" imgW="508000" imgH="165100" progId="Equation.DSMT4">
                    <p:embed/>
                    <p:pic>
                      <p:nvPicPr>
                        <p:cNvPr id="90" name="Object 2"/>
                        <p:cNvPicPr>
                          <a:picLocks noChangeAspect="1" noChangeArrowheads="1"/>
                        </p:cNvPicPr>
                        <p:nvPr/>
                      </p:nvPicPr>
                      <p:blipFill>
                        <a:blip r:embed="rId89">
                          <a:extLst>
                            <a:ext uri="{28A0092B-C50C-407E-A947-70E740481C1C}">
                              <a14:useLocalDpi xmlns:a14="http://schemas.microsoft.com/office/drawing/2010/main" val="0"/>
                            </a:ext>
                          </a:extLst>
                        </a:blip>
                        <a:srcRect/>
                        <a:stretch>
                          <a:fillRect/>
                        </a:stretch>
                      </p:blipFill>
                      <p:spPr bwMode="auto">
                        <a:xfrm>
                          <a:off x="8386013" y="2461815"/>
                          <a:ext cx="5080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9" name="Freeform 118"/>
            <p:cNvSpPr/>
            <p:nvPr/>
          </p:nvSpPr>
          <p:spPr>
            <a:xfrm>
              <a:off x="8696928" y="2622022"/>
              <a:ext cx="275166" cy="283633"/>
            </a:xfrm>
            <a:custGeom>
              <a:avLst/>
              <a:gdLst>
                <a:gd name="connsiteX0" fmla="*/ 0 w 275166"/>
                <a:gd name="connsiteY0" fmla="*/ 0 h 283633"/>
                <a:gd name="connsiteX1" fmla="*/ 63500 w 275166"/>
                <a:gd name="connsiteY1" fmla="*/ 88900 h 283633"/>
                <a:gd name="connsiteX2" fmla="*/ 245533 w 275166"/>
                <a:gd name="connsiteY2" fmla="*/ 110067 h 283633"/>
                <a:gd name="connsiteX3" fmla="*/ 241300 w 275166"/>
                <a:gd name="connsiteY3" fmla="*/ 283633 h 283633"/>
              </a:gdLst>
              <a:ahLst/>
              <a:cxnLst>
                <a:cxn ang="0">
                  <a:pos x="connsiteX0" y="connsiteY0"/>
                </a:cxn>
                <a:cxn ang="0">
                  <a:pos x="connsiteX1" y="connsiteY1"/>
                </a:cxn>
                <a:cxn ang="0">
                  <a:pos x="connsiteX2" y="connsiteY2"/>
                </a:cxn>
                <a:cxn ang="0">
                  <a:pos x="connsiteX3" y="connsiteY3"/>
                </a:cxn>
              </a:cxnLst>
              <a:rect l="l" t="t" r="r" b="b"/>
              <a:pathLst>
                <a:path w="275166" h="283633">
                  <a:moveTo>
                    <a:pt x="0" y="0"/>
                  </a:moveTo>
                  <a:cubicBezTo>
                    <a:pt x="11289" y="35277"/>
                    <a:pt x="22578" y="70555"/>
                    <a:pt x="63500" y="88900"/>
                  </a:cubicBezTo>
                  <a:cubicBezTo>
                    <a:pt x="104422" y="107245"/>
                    <a:pt x="215900" y="77612"/>
                    <a:pt x="245533" y="110067"/>
                  </a:cubicBezTo>
                  <a:cubicBezTo>
                    <a:pt x="275166" y="142522"/>
                    <a:pt x="241300" y="283633"/>
                    <a:pt x="241300" y="283633"/>
                  </a:cubicBezTo>
                </a:path>
              </a:pathLst>
            </a:custGeom>
            <a:ln w="9525"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grpSp>
        <p:nvGrpSpPr>
          <p:cNvPr id="127" name="Group 126"/>
          <p:cNvGrpSpPr/>
          <p:nvPr/>
        </p:nvGrpSpPr>
        <p:grpSpPr>
          <a:xfrm>
            <a:off x="1863091" y="5039916"/>
            <a:ext cx="722606" cy="246062"/>
            <a:chOff x="2484121" y="5576887"/>
            <a:chExt cx="963474" cy="328083"/>
          </a:xfrm>
        </p:grpSpPr>
        <p:graphicFrame>
          <p:nvGraphicFramePr>
            <p:cNvPr id="89" name="Object 2"/>
            <p:cNvGraphicFramePr>
              <a:graphicFrameLocks noChangeAspect="1"/>
            </p:cNvGraphicFramePr>
            <p:nvPr/>
          </p:nvGraphicFramePr>
          <p:xfrm>
            <a:off x="2484121" y="5739870"/>
            <a:ext cx="508000" cy="165100"/>
          </p:xfrm>
          <a:graphic>
            <a:graphicData uri="http://schemas.openxmlformats.org/presentationml/2006/ole">
              <mc:AlternateContent xmlns:mc="http://schemas.openxmlformats.org/markup-compatibility/2006">
                <mc:Choice xmlns:v="urn:schemas-microsoft-com:vml" Requires="v">
                  <p:oleObj spid="_x0000_s2549" name="Equation" r:id="rId90" imgW="508000" imgH="165100" progId="Equation.DSMT4">
                    <p:embed/>
                  </p:oleObj>
                </mc:Choice>
                <mc:Fallback>
                  <p:oleObj name="Equation" r:id="rId90" imgW="508000" imgH="165100" progId="Equation.DSMT4">
                    <p:embed/>
                    <p:pic>
                      <p:nvPicPr>
                        <p:cNvPr id="89" name="Object 2"/>
                        <p:cNvPicPr>
                          <a:picLocks noChangeAspect="1" noChangeArrowheads="1"/>
                        </p:cNvPicPr>
                        <p:nvPr/>
                      </p:nvPicPr>
                      <p:blipFill>
                        <a:blip r:embed="rId91">
                          <a:extLst>
                            <a:ext uri="{28A0092B-C50C-407E-A947-70E740481C1C}">
                              <a14:useLocalDpi xmlns:a14="http://schemas.microsoft.com/office/drawing/2010/main" val="0"/>
                            </a:ext>
                          </a:extLst>
                        </a:blip>
                        <a:srcRect/>
                        <a:stretch>
                          <a:fillRect/>
                        </a:stretch>
                      </p:blipFill>
                      <p:spPr bwMode="auto">
                        <a:xfrm>
                          <a:off x="2484121" y="5739870"/>
                          <a:ext cx="5080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20" name="Freeform 119"/>
            <p:cNvSpPr/>
            <p:nvPr/>
          </p:nvSpPr>
          <p:spPr>
            <a:xfrm>
              <a:off x="2952295" y="5576887"/>
              <a:ext cx="495300" cy="245533"/>
            </a:xfrm>
            <a:custGeom>
              <a:avLst/>
              <a:gdLst>
                <a:gd name="connsiteX0" fmla="*/ 495300 w 495300"/>
                <a:gd name="connsiteY0" fmla="*/ 0 h 245533"/>
                <a:gd name="connsiteX1" fmla="*/ 359833 w 495300"/>
                <a:gd name="connsiteY1" fmla="*/ 76200 h 245533"/>
                <a:gd name="connsiteX2" fmla="*/ 334433 w 495300"/>
                <a:gd name="connsiteY2" fmla="*/ 33867 h 245533"/>
                <a:gd name="connsiteX3" fmla="*/ 279400 w 495300"/>
                <a:gd name="connsiteY3" fmla="*/ 63500 h 245533"/>
                <a:gd name="connsiteX4" fmla="*/ 0 w 495300"/>
                <a:gd name="connsiteY4" fmla="*/ 245533 h 2455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300" h="245533">
                  <a:moveTo>
                    <a:pt x="495300" y="0"/>
                  </a:moveTo>
                  <a:cubicBezTo>
                    <a:pt x="440972" y="35278"/>
                    <a:pt x="386644" y="70556"/>
                    <a:pt x="359833" y="76200"/>
                  </a:cubicBezTo>
                  <a:cubicBezTo>
                    <a:pt x="333022" y="81844"/>
                    <a:pt x="347839" y="35984"/>
                    <a:pt x="334433" y="33867"/>
                  </a:cubicBezTo>
                  <a:cubicBezTo>
                    <a:pt x="321028" y="31750"/>
                    <a:pt x="335139" y="28222"/>
                    <a:pt x="279400" y="63500"/>
                  </a:cubicBezTo>
                  <a:cubicBezTo>
                    <a:pt x="223661" y="98778"/>
                    <a:pt x="111830" y="172155"/>
                    <a:pt x="0" y="245533"/>
                  </a:cubicBezTo>
                </a:path>
              </a:pathLst>
            </a:custGeom>
            <a:ln w="9525"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p>
          </p:txBody>
        </p:sp>
      </p:grpSp>
      <p:graphicFrame>
        <p:nvGraphicFramePr>
          <p:cNvPr id="121" name="Object 2"/>
          <p:cNvGraphicFramePr>
            <a:graphicFrameLocks noChangeAspect="1"/>
          </p:cNvGraphicFramePr>
          <p:nvPr/>
        </p:nvGraphicFramePr>
        <p:xfrm>
          <a:off x="2550398" y="4961754"/>
          <a:ext cx="121512" cy="121512"/>
        </p:xfrm>
        <a:graphic>
          <a:graphicData uri="http://schemas.openxmlformats.org/presentationml/2006/ole">
            <mc:AlternateContent xmlns:mc="http://schemas.openxmlformats.org/markup-compatibility/2006">
              <mc:Choice xmlns:v="urn:schemas-microsoft-com:vml" Requires="v">
                <p:oleObj spid="_x0000_s2550" name="Equation" r:id="rId92" imgW="63500" imgH="63500" progId="Equation.DSMT4">
                  <p:embed/>
                </p:oleObj>
              </mc:Choice>
              <mc:Fallback>
                <p:oleObj name="Equation" r:id="rId92" imgW="63500" imgH="63500" progId="Equation.DSMT4">
                  <p:embed/>
                  <p:pic>
                    <p:nvPicPr>
                      <p:cNvPr id="121" name="Object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550398" y="4961754"/>
                        <a:ext cx="121512" cy="1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22" name="Object 2"/>
          <p:cNvGraphicFramePr>
            <a:graphicFrameLocks noChangeAspect="1"/>
          </p:cNvGraphicFramePr>
          <p:nvPr/>
        </p:nvGraphicFramePr>
        <p:xfrm>
          <a:off x="3316400" y="3922407"/>
          <a:ext cx="2356247" cy="500063"/>
        </p:xfrm>
        <a:graphic>
          <a:graphicData uri="http://schemas.openxmlformats.org/presentationml/2006/ole">
            <mc:AlternateContent xmlns:mc="http://schemas.openxmlformats.org/markup-compatibility/2006">
              <mc:Choice xmlns:v="urn:schemas-microsoft-com:vml" Requires="v">
                <p:oleObj spid="_x0000_s2551" name="Equation" r:id="rId93" imgW="2336800" imgH="495300" progId="Equation.DSMT4">
                  <p:embed/>
                </p:oleObj>
              </mc:Choice>
              <mc:Fallback>
                <p:oleObj name="Equation" r:id="rId93" imgW="2336800" imgH="495300" progId="Equation.DSMT4">
                  <p:embed/>
                  <p:pic>
                    <p:nvPicPr>
                      <p:cNvPr id="122" name="Object 2"/>
                      <p:cNvPicPr>
                        <a:picLocks noChangeAspect="1" noChangeArrowheads="1"/>
                      </p:cNvPicPr>
                      <p:nvPr/>
                    </p:nvPicPr>
                    <p:blipFill>
                      <a:blip r:embed="rId94">
                        <a:extLst>
                          <a:ext uri="{28A0092B-C50C-407E-A947-70E740481C1C}">
                            <a14:useLocalDpi xmlns:a14="http://schemas.microsoft.com/office/drawing/2010/main" val="0"/>
                          </a:ext>
                        </a:extLst>
                      </a:blip>
                      <a:srcRect/>
                      <a:stretch>
                        <a:fillRect/>
                      </a:stretch>
                    </p:blipFill>
                    <p:spPr bwMode="auto">
                      <a:xfrm>
                        <a:off x="3316400" y="3922407"/>
                        <a:ext cx="2356247" cy="500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130" name="Group 129"/>
          <p:cNvGrpSpPr/>
          <p:nvPr/>
        </p:nvGrpSpPr>
        <p:grpSpPr>
          <a:xfrm>
            <a:off x="3602150" y="4475981"/>
            <a:ext cx="2752725" cy="494464"/>
            <a:chOff x="4802867" y="4824972"/>
            <a:chExt cx="3670300" cy="659285"/>
          </a:xfrm>
        </p:grpSpPr>
        <p:graphicFrame>
          <p:nvGraphicFramePr>
            <p:cNvPr id="123" name="Object 2"/>
            <p:cNvGraphicFramePr>
              <a:graphicFrameLocks noChangeAspect="1"/>
            </p:cNvGraphicFramePr>
            <p:nvPr/>
          </p:nvGraphicFramePr>
          <p:xfrm>
            <a:off x="4802867" y="4824972"/>
            <a:ext cx="3670300" cy="342900"/>
          </p:xfrm>
          <a:graphic>
            <a:graphicData uri="http://schemas.openxmlformats.org/presentationml/2006/ole">
              <mc:AlternateContent xmlns:mc="http://schemas.openxmlformats.org/markup-compatibility/2006">
                <mc:Choice xmlns:v="urn:schemas-microsoft-com:vml" Requires="v">
                  <p:oleObj spid="_x0000_s2552" name="Equation" r:id="rId95" imgW="2730500" imgH="254000" progId="Equation.DSMT4">
                    <p:embed/>
                  </p:oleObj>
                </mc:Choice>
                <mc:Fallback>
                  <p:oleObj name="Equation" r:id="rId95" imgW="2730500" imgH="254000" progId="Equation.DSMT4">
                    <p:embed/>
                    <p:pic>
                      <p:nvPicPr>
                        <p:cNvPr id="123" name="Object 2"/>
                        <p:cNvPicPr>
                          <a:picLocks noChangeAspect="1" noChangeArrowheads="1"/>
                        </p:cNvPicPr>
                        <p:nvPr/>
                      </p:nvPicPr>
                      <p:blipFill>
                        <a:blip r:embed="rId96">
                          <a:extLst>
                            <a:ext uri="{28A0092B-C50C-407E-A947-70E740481C1C}">
                              <a14:useLocalDpi xmlns:a14="http://schemas.microsoft.com/office/drawing/2010/main" val="0"/>
                            </a:ext>
                          </a:extLst>
                        </a:blip>
                        <a:srcRect/>
                        <a:stretch>
                          <a:fillRect/>
                        </a:stretch>
                      </p:blipFill>
                      <p:spPr bwMode="auto">
                        <a:xfrm>
                          <a:off x="4802867" y="4824972"/>
                          <a:ext cx="36703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24" name="TextBox 123"/>
            <p:cNvSpPr txBox="1"/>
            <p:nvPr/>
          </p:nvSpPr>
          <p:spPr>
            <a:xfrm>
              <a:off x="6136367" y="5114925"/>
              <a:ext cx="577509" cy="369332"/>
            </a:xfrm>
            <a:prstGeom prst="rect">
              <a:avLst/>
            </a:prstGeom>
            <a:noFill/>
          </p:spPr>
          <p:txBody>
            <a:bodyPr wrap="none" rtlCol="0">
              <a:spAutoFit/>
            </a:bodyPr>
            <a:lstStyle/>
            <a:p>
              <a:r>
                <a:rPr lang="en-US" sz="1200" dirty="0"/>
                <a:t>etc.</a:t>
              </a:r>
            </a:p>
          </p:txBody>
        </p:sp>
      </p:grpSp>
      <p:sp>
        <p:nvSpPr>
          <p:cNvPr id="125" name="TextBox 124"/>
          <p:cNvSpPr txBox="1"/>
          <p:nvPr/>
        </p:nvSpPr>
        <p:spPr>
          <a:xfrm>
            <a:off x="7540406" y="1944292"/>
            <a:ext cx="1054573" cy="230832"/>
          </a:xfrm>
          <a:prstGeom prst="rect">
            <a:avLst/>
          </a:prstGeom>
          <a:noFill/>
        </p:spPr>
        <p:txBody>
          <a:bodyPr wrap="square" rtlCol="0">
            <a:spAutoFit/>
          </a:bodyPr>
          <a:lstStyle/>
          <a:p>
            <a:r>
              <a:rPr lang="en-US" sz="900" dirty="0"/>
              <a:t>Table angle: 6.8</a:t>
            </a:r>
            <a:r>
              <a:rPr lang="en-US" sz="900" baseline="30000" dirty="0"/>
              <a:t>o</a:t>
            </a:r>
            <a:endParaRPr lang="en-US" sz="900" dirty="0"/>
          </a:p>
        </p:txBody>
      </p:sp>
    </p:spTree>
    <p:extLst>
      <p:ext uri="{BB962C8B-B14F-4D97-AF65-F5344CB8AC3E}">
        <p14:creationId xmlns:p14="http://schemas.microsoft.com/office/powerpoint/2010/main" val="242305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Problem 3.23 (modified)</a:t>
            </a:r>
          </a:p>
        </p:txBody>
      </p:sp>
      <p:sp>
        <p:nvSpPr>
          <p:cNvPr id="3" name="Content Placeholder 2"/>
          <p:cNvSpPr>
            <a:spLocks noGrp="1"/>
          </p:cNvSpPr>
          <p:nvPr>
            <p:ph idx="1"/>
          </p:nvPr>
        </p:nvSpPr>
        <p:spPr>
          <a:xfrm>
            <a:off x="1" y="996350"/>
            <a:ext cx="8894618" cy="3541014"/>
          </a:xfrm>
        </p:spPr>
        <p:txBody>
          <a:bodyPr>
            <a:normAutofit/>
          </a:bodyPr>
          <a:lstStyle/>
          <a:p>
            <a:r>
              <a:rPr lang="en-US" dirty="0"/>
              <a:t> </a:t>
            </a:r>
            <a:r>
              <a:rPr lang="en-US" sz="2800" dirty="0">
                <a:solidFill>
                  <a:srgbClr val="FF0000"/>
                </a:solidFill>
                <a:latin typeface="Apple Chancery" panose="03020702040506060504" pitchFamily="66" charset="-79"/>
                <a:cs typeface="Apple Chancery" panose="03020702040506060504" pitchFamily="66" charset="-79"/>
              </a:rPr>
              <a:t>A student throws </a:t>
            </a:r>
            <a:r>
              <a:rPr lang="en-US" sz="2400" dirty="0">
                <a:latin typeface="+mj-lt"/>
              </a:rPr>
              <a:t>a baseball off the top of a 50.0 m tall building with an initial speed of 18.0 m/s at an angle of 30.0º below the horizontal. </a:t>
            </a:r>
          </a:p>
          <a:p>
            <a:pPr lvl="1"/>
            <a:r>
              <a:rPr lang="en-US" sz="2000" dirty="0">
                <a:latin typeface="+mj-lt"/>
              </a:rPr>
              <a:t>a) What are the baseball’s initial coordinates? </a:t>
            </a:r>
          </a:p>
          <a:p>
            <a:pPr lvl="1"/>
            <a:r>
              <a:rPr lang="en-US" sz="2000" dirty="0">
                <a:latin typeface="+mj-lt"/>
              </a:rPr>
              <a:t>b) Find the x- and y-components of the initial velocity. </a:t>
            </a:r>
          </a:p>
          <a:p>
            <a:pPr lvl="1"/>
            <a:r>
              <a:rPr lang="en-US" sz="2000" dirty="0">
                <a:latin typeface="+mj-lt"/>
              </a:rPr>
              <a:t>c) Write the velocity equations as a function of time for both the x and y directions. </a:t>
            </a:r>
          </a:p>
          <a:p>
            <a:pPr lvl="1"/>
            <a:r>
              <a:rPr lang="en-US" sz="2000" dirty="0">
                <a:latin typeface="+mj-lt"/>
              </a:rPr>
              <a:t>d) Write the position equations as a function of time for both the x and y directions </a:t>
            </a:r>
          </a:p>
          <a:p>
            <a:endParaRPr lang="en-US" dirty="0"/>
          </a:p>
        </p:txBody>
      </p:sp>
      <p:sp>
        <p:nvSpPr>
          <p:cNvPr id="4" name="Title 1"/>
          <p:cNvSpPr txBox="1">
            <a:spLocks/>
          </p:cNvSpPr>
          <p:nvPr/>
        </p:nvSpPr>
        <p:spPr>
          <a:xfrm>
            <a:off x="1381399" y="4567172"/>
            <a:ext cx="7200900" cy="570776"/>
          </a:xfrm>
          <a:prstGeom prst="rect">
            <a:avLst/>
          </a:prstGeom>
        </p:spPr>
        <p:txBody>
          <a:bodyPr vert="horz" lIns="68580" tIns="34290" rIns="68580" bIns="34290" rtlCol="0" anchor="t">
            <a:normAutofit/>
          </a:bodyPr>
          <a:lstStyle>
            <a:lvl1pPr algn="l" defTabSz="914400" rtl="0" eaLnBrk="1" latinLnBrk="0" hangingPunct="1">
              <a:lnSpc>
                <a:spcPct val="89000"/>
              </a:lnSpc>
              <a:spcBef>
                <a:spcPct val="0"/>
              </a:spcBef>
              <a:buNone/>
              <a:defRPr sz="4400" kern="1200" baseline="0">
                <a:solidFill>
                  <a:schemeClr val="tx2"/>
                </a:solidFill>
                <a:latin typeface="Palatino Linotype" charset="0"/>
                <a:ea typeface="Palatino Linotype" charset="0"/>
                <a:cs typeface="Palatino Linotype" charset="0"/>
              </a:defRPr>
            </a:lvl1pPr>
          </a:lstStyle>
          <a:p>
            <a:r>
              <a:rPr lang="en-US" sz="3200" dirty="0">
                <a:solidFill>
                  <a:srgbClr val="FF0000"/>
                </a:solidFill>
                <a:latin typeface="Apple Chancery" panose="03020702040506060504" pitchFamily="66" charset="-79"/>
                <a:cs typeface="Apple Chancery" panose="03020702040506060504" pitchFamily="66" charset="-79"/>
              </a:rPr>
              <a:t>Problem 3.29 - how is this different?</a:t>
            </a:r>
          </a:p>
        </p:txBody>
      </p:sp>
      <p:sp>
        <p:nvSpPr>
          <p:cNvPr id="5" name="Content Placeholder 2"/>
          <p:cNvSpPr txBox="1">
            <a:spLocks/>
          </p:cNvSpPr>
          <p:nvPr/>
        </p:nvSpPr>
        <p:spPr>
          <a:xfrm>
            <a:off x="318655" y="5205754"/>
            <a:ext cx="8575963" cy="1145116"/>
          </a:xfrm>
          <a:prstGeom prst="rect">
            <a:avLst/>
          </a:prstGeom>
        </p:spPr>
        <p:txBody>
          <a:bodyPr vert="horz" lIns="68580" tIns="34290" rIns="68580" bIns="3429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Palatino Linotype" charset="0"/>
                <a:ea typeface="Palatino Linotype" charset="0"/>
                <a:cs typeface="Palatino Linotype" charset="0"/>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Palatino Linotype" charset="0"/>
                <a:ea typeface="Palatino Linotype" charset="0"/>
                <a:cs typeface="Palatino Linotype" charset="0"/>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Palatino Linotype" charset="0"/>
                <a:ea typeface="Palatino Linotype" charset="0"/>
                <a:cs typeface="Palatino Linotype" charset="0"/>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Palatino Linotype" charset="0"/>
                <a:ea typeface="Palatino Linotype" charset="0"/>
                <a:cs typeface="Palatino Linotype" charset="0"/>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Palatino Linotype" charset="0"/>
                <a:ea typeface="Palatino Linotype" charset="0"/>
                <a:cs typeface="Palatino Linotype" charset="0"/>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800" dirty="0">
                <a:solidFill>
                  <a:srgbClr val="FF0000"/>
                </a:solidFill>
                <a:latin typeface="Apple Chancery" panose="03020702040506060504" pitchFamily="66" charset="-79"/>
                <a:cs typeface="Apple Chancery" panose="03020702040506060504" pitchFamily="66" charset="-79"/>
              </a:rPr>
              <a:t>A stone is thrown </a:t>
            </a:r>
            <a:r>
              <a:rPr lang="en-US" dirty="0">
                <a:latin typeface="+mj-lt"/>
              </a:rPr>
              <a:t>upward from the top of a building at 15 m/s at an angle of 25º above the horizontal. The stone hits the ground below after 3.0 s. How tall is the cliff? How far from the base of the cliff does the stone land? </a:t>
            </a:r>
          </a:p>
        </p:txBody>
      </p:sp>
    </p:spTree>
    <p:extLst>
      <p:ext uri="{BB962C8B-B14F-4D97-AF65-F5344CB8AC3E}">
        <p14:creationId xmlns:p14="http://schemas.microsoft.com/office/powerpoint/2010/main" val="170904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33306</TotalTime>
  <Words>464</Words>
  <Application>Microsoft Macintosh PowerPoint</Application>
  <PresentationFormat>On-screen Show (4:3)</PresentationFormat>
  <Paragraphs>31</Paragraphs>
  <Slides>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Apple Chancery</vt:lpstr>
      <vt:lpstr>Arial</vt:lpstr>
      <vt:lpstr>Calibri</vt:lpstr>
      <vt:lpstr>Franklin Gothic Book</vt:lpstr>
      <vt:lpstr>Gill Sans</vt:lpstr>
      <vt:lpstr>Times New Roman</vt:lpstr>
      <vt:lpstr>Office Theme</vt:lpstr>
      <vt:lpstr>Equation</vt:lpstr>
      <vt:lpstr>General announcements</vt:lpstr>
      <vt:lpstr>To Catch a Ball Lab</vt:lpstr>
      <vt:lpstr>To Catch a Ball lab</vt:lpstr>
      <vt:lpstr>Tilted Table Lab</vt:lpstr>
      <vt:lpstr>Tilted Table lab – extracting data</vt:lpstr>
      <vt:lpstr>Problem 3.23 (modified)</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Craig Fletcher</cp:lastModifiedBy>
  <cp:revision>691</cp:revision>
  <cp:lastPrinted>2017-11-14T01:56:41Z</cp:lastPrinted>
  <dcterms:created xsi:type="dcterms:W3CDTF">2017-08-16T17:34:12Z</dcterms:created>
  <dcterms:modified xsi:type="dcterms:W3CDTF">2021-09-10T15:34:55Z</dcterms:modified>
</cp:coreProperties>
</file>